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Lato"/>
      <p:regular r:id="rId31"/>
      <p:bold r:id="rId32"/>
      <p:italic r:id="rId33"/>
      <p:boldItalic r:id="rId34"/>
    </p:embeddedFont>
    <p:embeddedFont>
      <p:font typeface="Hind Siliguri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35" Type="http://schemas.openxmlformats.org/officeDocument/2006/relationships/font" Target="fonts/HindSiliguri-regular.fntdata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HindSiliguri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35073197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35073197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ec8dc0c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ec8dc0c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ec8dc0c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ec8dc0c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ec8dc0c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1ec8dc0c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070a9c81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2070a9c81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ec8dc0cd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ec8dc0cd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ec8dc0c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ec8dc0c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ec8dc0cd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ec8dc0cd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ec9ecd70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ec9ecd70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ec9ecd70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ec9ecd7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f937370e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f937370e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ed0d094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ed0d094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2070a9c81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2070a9c81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ec8dc0cd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ec8dc0cd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ec8dc0cd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ec8dc0cd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070a9c81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070a9c81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ec8dc0cd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ec8dc0cd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2070a9c81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2070a9c81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35073197c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35073197c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070a9c81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070a9c8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070a9c8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070a9c8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070a9c8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070a9c8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f937370e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f937370e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070a9c81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070a9c81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92c02bd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92c02bd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f92c02bd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f92c02bd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941944" y="1239850"/>
            <a:ext cx="500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41825" y="3292450"/>
            <a:ext cx="50031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342125" y="1664550"/>
            <a:ext cx="6459900" cy="1420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1342025" y="3190350"/>
            <a:ext cx="64599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5" name="Google Shape;11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2" type="title"/>
          </p:nvPr>
        </p:nvSpPr>
        <p:spPr>
          <a:xfrm>
            <a:off x="1079400" y="1673375"/>
            <a:ext cx="3153600" cy="4602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13"/>
          <p:cNvSpPr txBox="1"/>
          <p:nvPr>
            <p:ph idx="1" type="subTitle"/>
          </p:nvPr>
        </p:nvSpPr>
        <p:spPr>
          <a:xfrm>
            <a:off x="1400025" y="2092170"/>
            <a:ext cx="251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3" type="title"/>
          </p:nvPr>
        </p:nvSpPr>
        <p:spPr>
          <a:xfrm>
            <a:off x="1079400" y="3579800"/>
            <a:ext cx="3153600" cy="4602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13"/>
          <p:cNvSpPr txBox="1"/>
          <p:nvPr>
            <p:ph idx="4" type="subTitle"/>
          </p:nvPr>
        </p:nvSpPr>
        <p:spPr>
          <a:xfrm>
            <a:off x="1400025" y="3998595"/>
            <a:ext cx="251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5" type="title"/>
          </p:nvPr>
        </p:nvSpPr>
        <p:spPr>
          <a:xfrm>
            <a:off x="4910976" y="1673375"/>
            <a:ext cx="3153600" cy="4602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6" name="Google Shape;126;p13"/>
          <p:cNvSpPr txBox="1"/>
          <p:nvPr>
            <p:ph idx="6" type="subTitle"/>
          </p:nvPr>
        </p:nvSpPr>
        <p:spPr>
          <a:xfrm>
            <a:off x="5231538" y="2092170"/>
            <a:ext cx="251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7" type="title"/>
          </p:nvPr>
        </p:nvSpPr>
        <p:spPr>
          <a:xfrm>
            <a:off x="4911007" y="3579800"/>
            <a:ext cx="3153600" cy="4602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" name="Google Shape;128;p13"/>
          <p:cNvSpPr txBox="1"/>
          <p:nvPr>
            <p:ph idx="8" type="subTitle"/>
          </p:nvPr>
        </p:nvSpPr>
        <p:spPr>
          <a:xfrm>
            <a:off x="5231563" y="3998595"/>
            <a:ext cx="251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2" type="title"/>
          </p:nvPr>
        </p:nvSpPr>
        <p:spPr>
          <a:xfrm>
            <a:off x="979100" y="2693775"/>
            <a:ext cx="1962900" cy="4602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738848" y="3153973"/>
            <a:ext cx="24435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3" type="title"/>
          </p:nvPr>
        </p:nvSpPr>
        <p:spPr>
          <a:xfrm>
            <a:off x="3607812" y="2693775"/>
            <a:ext cx="1962900" cy="4602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6" name="Google Shape;136;p14"/>
          <p:cNvSpPr txBox="1"/>
          <p:nvPr>
            <p:ph idx="4" type="subTitle"/>
          </p:nvPr>
        </p:nvSpPr>
        <p:spPr>
          <a:xfrm>
            <a:off x="3367533" y="3153972"/>
            <a:ext cx="24435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5" type="title"/>
          </p:nvPr>
        </p:nvSpPr>
        <p:spPr>
          <a:xfrm>
            <a:off x="6202012" y="2693775"/>
            <a:ext cx="1962900" cy="4602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14"/>
          <p:cNvSpPr txBox="1"/>
          <p:nvPr>
            <p:ph idx="6" type="subTitle"/>
          </p:nvPr>
        </p:nvSpPr>
        <p:spPr>
          <a:xfrm>
            <a:off x="5961728" y="3153972"/>
            <a:ext cx="24435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2" type="title"/>
          </p:nvPr>
        </p:nvSpPr>
        <p:spPr>
          <a:xfrm>
            <a:off x="729950" y="1992425"/>
            <a:ext cx="2512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730025" y="2299796"/>
            <a:ext cx="25125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5" name="Google Shape;145;p15"/>
          <p:cNvSpPr txBox="1"/>
          <p:nvPr>
            <p:ph idx="3" type="title"/>
          </p:nvPr>
        </p:nvSpPr>
        <p:spPr>
          <a:xfrm>
            <a:off x="5913225" y="2613763"/>
            <a:ext cx="2512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" name="Google Shape;146;p15"/>
          <p:cNvSpPr txBox="1"/>
          <p:nvPr>
            <p:ph idx="4" type="subTitle"/>
          </p:nvPr>
        </p:nvSpPr>
        <p:spPr>
          <a:xfrm>
            <a:off x="5913250" y="2921152"/>
            <a:ext cx="25125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5" type="title"/>
          </p:nvPr>
        </p:nvSpPr>
        <p:spPr>
          <a:xfrm>
            <a:off x="729950" y="3386963"/>
            <a:ext cx="2512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" name="Google Shape;148;p15"/>
          <p:cNvSpPr txBox="1"/>
          <p:nvPr>
            <p:ph idx="6" type="subTitle"/>
          </p:nvPr>
        </p:nvSpPr>
        <p:spPr>
          <a:xfrm>
            <a:off x="730025" y="3694353"/>
            <a:ext cx="25125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7" type="title"/>
          </p:nvPr>
        </p:nvSpPr>
        <p:spPr>
          <a:xfrm>
            <a:off x="5918250" y="1219225"/>
            <a:ext cx="2512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" name="Google Shape;150;p15"/>
          <p:cNvSpPr txBox="1"/>
          <p:nvPr>
            <p:ph idx="8" type="subTitle"/>
          </p:nvPr>
        </p:nvSpPr>
        <p:spPr>
          <a:xfrm>
            <a:off x="5918275" y="1526596"/>
            <a:ext cx="25125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51" name="Google Shape;151;p15"/>
          <p:cNvGrpSpPr/>
          <p:nvPr/>
        </p:nvGrpSpPr>
        <p:grpSpPr>
          <a:xfrm rot="-8606667">
            <a:off x="8010137" y="543942"/>
            <a:ext cx="691599" cy="447341"/>
            <a:chOff x="3765675" y="2533375"/>
            <a:chExt cx="925450" cy="598600"/>
          </a:xfrm>
        </p:grpSpPr>
        <p:sp>
          <p:nvSpPr>
            <p:cNvPr id="152" name="Google Shape;152;p15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15"/>
          <p:cNvGrpSpPr/>
          <p:nvPr/>
        </p:nvGrpSpPr>
        <p:grpSpPr>
          <a:xfrm rot="-1323463">
            <a:off x="6346758" y="4429229"/>
            <a:ext cx="691767" cy="447249"/>
            <a:chOff x="3586125" y="4525175"/>
            <a:chExt cx="925825" cy="598575"/>
          </a:xfrm>
        </p:grpSpPr>
        <p:sp>
          <p:nvSpPr>
            <p:cNvPr id="157" name="Google Shape;157;p15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idx="2" type="title"/>
          </p:nvPr>
        </p:nvSpPr>
        <p:spPr>
          <a:xfrm>
            <a:off x="957425" y="1680125"/>
            <a:ext cx="22851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" name="Google Shape;166;p16"/>
          <p:cNvSpPr txBox="1"/>
          <p:nvPr>
            <p:ph idx="1" type="subTitle"/>
          </p:nvPr>
        </p:nvSpPr>
        <p:spPr>
          <a:xfrm>
            <a:off x="957493" y="1987497"/>
            <a:ext cx="22851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" name="Google Shape;167;p16"/>
          <p:cNvSpPr txBox="1"/>
          <p:nvPr>
            <p:ph idx="3" type="title"/>
          </p:nvPr>
        </p:nvSpPr>
        <p:spPr>
          <a:xfrm>
            <a:off x="5913225" y="3074661"/>
            <a:ext cx="22806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8" name="Google Shape;168;p16"/>
          <p:cNvSpPr txBox="1"/>
          <p:nvPr>
            <p:ph idx="4" type="subTitle"/>
          </p:nvPr>
        </p:nvSpPr>
        <p:spPr>
          <a:xfrm>
            <a:off x="5913247" y="3382051"/>
            <a:ext cx="228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5" type="title"/>
          </p:nvPr>
        </p:nvSpPr>
        <p:spPr>
          <a:xfrm>
            <a:off x="957425" y="3074675"/>
            <a:ext cx="22851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" name="Google Shape;170;p16"/>
          <p:cNvSpPr txBox="1"/>
          <p:nvPr>
            <p:ph idx="6" type="subTitle"/>
          </p:nvPr>
        </p:nvSpPr>
        <p:spPr>
          <a:xfrm>
            <a:off x="957493" y="3382061"/>
            <a:ext cx="22851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7" type="title"/>
          </p:nvPr>
        </p:nvSpPr>
        <p:spPr>
          <a:xfrm>
            <a:off x="5917786" y="1680125"/>
            <a:ext cx="22806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" name="Google Shape;172;p16"/>
          <p:cNvSpPr txBox="1"/>
          <p:nvPr>
            <p:ph idx="8" type="subTitle"/>
          </p:nvPr>
        </p:nvSpPr>
        <p:spPr>
          <a:xfrm>
            <a:off x="5917809" y="1987496"/>
            <a:ext cx="228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73" name="Google Shape;173;p16"/>
          <p:cNvGrpSpPr/>
          <p:nvPr/>
        </p:nvGrpSpPr>
        <p:grpSpPr>
          <a:xfrm rot="-1323463">
            <a:off x="7082683" y="315879"/>
            <a:ext cx="691767" cy="447249"/>
            <a:chOff x="3586125" y="4525175"/>
            <a:chExt cx="925825" cy="598575"/>
          </a:xfrm>
        </p:grpSpPr>
        <p:sp>
          <p:nvSpPr>
            <p:cNvPr id="174" name="Google Shape;174;p16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6"/>
          <p:cNvGrpSpPr/>
          <p:nvPr/>
        </p:nvGrpSpPr>
        <p:grpSpPr>
          <a:xfrm rot="-8606667">
            <a:off x="416212" y="4534192"/>
            <a:ext cx="691599" cy="447341"/>
            <a:chOff x="3765675" y="2533375"/>
            <a:chExt cx="925450" cy="598600"/>
          </a:xfrm>
        </p:grpSpPr>
        <p:sp>
          <p:nvSpPr>
            <p:cNvPr id="179" name="Google Shape;179;p16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17"/>
          <p:cNvSpPr txBox="1"/>
          <p:nvPr>
            <p:ph idx="2" type="title"/>
          </p:nvPr>
        </p:nvSpPr>
        <p:spPr>
          <a:xfrm>
            <a:off x="729950" y="1916225"/>
            <a:ext cx="21261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" name="Google Shape;188;p17"/>
          <p:cNvSpPr txBox="1"/>
          <p:nvPr>
            <p:ph idx="1" type="subTitle"/>
          </p:nvPr>
        </p:nvSpPr>
        <p:spPr>
          <a:xfrm>
            <a:off x="730025" y="2223599"/>
            <a:ext cx="21261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3" type="title"/>
          </p:nvPr>
        </p:nvSpPr>
        <p:spPr>
          <a:xfrm>
            <a:off x="3508888" y="1916225"/>
            <a:ext cx="21261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" name="Google Shape;190;p17"/>
          <p:cNvSpPr txBox="1"/>
          <p:nvPr>
            <p:ph idx="4" type="subTitle"/>
          </p:nvPr>
        </p:nvSpPr>
        <p:spPr>
          <a:xfrm>
            <a:off x="3508958" y="2223599"/>
            <a:ext cx="21261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5" type="title"/>
          </p:nvPr>
        </p:nvSpPr>
        <p:spPr>
          <a:xfrm>
            <a:off x="6287813" y="1916225"/>
            <a:ext cx="21261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2" name="Google Shape;192;p17"/>
          <p:cNvSpPr txBox="1"/>
          <p:nvPr>
            <p:ph idx="6" type="subTitle"/>
          </p:nvPr>
        </p:nvSpPr>
        <p:spPr>
          <a:xfrm>
            <a:off x="6287878" y="2223599"/>
            <a:ext cx="21261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7" type="title"/>
          </p:nvPr>
        </p:nvSpPr>
        <p:spPr>
          <a:xfrm>
            <a:off x="729950" y="3505175"/>
            <a:ext cx="21261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" name="Google Shape;194;p17"/>
          <p:cNvSpPr txBox="1"/>
          <p:nvPr>
            <p:ph idx="8" type="subTitle"/>
          </p:nvPr>
        </p:nvSpPr>
        <p:spPr>
          <a:xfrm>
            <a:off x="730025" y="3812549"/>
            <a:ext cx="21261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9" type="title"/>
          </p:nvPr>
        </p:nvSpPr>
        <p:spPr>
          <a:xfrm>
            <a:off x="3508888" y="3505175"/>
            <a:ext cx="21261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6" name="Google Shape;196;p17"/>
          <p:cNvSpPr txBox="1"/>
          <p:nvPr>
            <p:ph idx="13" type="subTitle"/>
          </p:nvPr>
        </p:nvSpPr>
        <p:spPr>
          <a:xfrm>
            <a:off x="3508958" y="3812549"/>
            <a:ext cx="21261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14" type="title"/>
          </p:nvPr>
        </p:nvSpPr>
        <p:spPr>
          <a:xfrm>
            <a:off x="6287813" y="3505175"/>
            <a:ext cx="21261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8" name="Google Shape;198;p17"/>
          <p:cNvSpPr txBox="1"/>
          <p:nvPr>
            <p:ph idx="15" type="subTitle"/>
          </p:nvPr>
        </p:nvSpPr>
        <p:spPr>
          <a:xfrm>
            <a:off x="6287878" y="3812549"/>
            <a:ext cx="21261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99" name="Google Shape;199;p17"/>
          <p:cNvGrpSpPr/>
          <p:nvPr/>
        </p:nvGrpSpPr>
        <p:grpSpPr>
          <a:xfrm rot="2193333">
            <a:off x="8293622" y="776139"/>
            <a:ext cx="691599" cy="447341"/>
            <a:chOff x="3765675" y="2533375"/>
            <a:chExt cx="925450" cy="598600"/>
          </a:xfrm>
        </p:grpSpPr>
        <p:sp>
          <p:nvSpPr>
            <p:cNvPr id="200" name="Google Shape;200;p17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17"/>
          <p:cNvGrpSpPr/>
          <p:nvPr/>
        </p:nvGrpSpPr>
        <p:grpSpPr>
          <a:xfrm rot="-9864514">
            <a:off x="133931" y="4212862"/>
            <a:ext cx="453073" cy="681963"/>
            <a:chOff x="4865150" y="3459975"/>
            <a:chExt cx="606450" cy="912825"/>
          </a:xfrm>
        </p:grpSpPr>
        <p:sp>
          <p:nvSpPr>
            <p:cNvPr id="205" name="Google Shape;205;p17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1" type="subTitle"/>
          </p:nvPr>
        </p:nvSpPr>
        <p:spPr>
          <a:xfrm>
            <a:off x="912300" y="1399100"/>
            <a:ext cx="27516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14" name="Google Shape;214;p18"/>
          <p:cNvGrpSpPr/>
          <p:nvPr/>
        </p:nvGrpSpPr>
        <p:grpSpPr>
          <a:xfrm rot="987811">
            <a:off x="8224793" y="602166"/>
            <a:ext cx="691626" cy="447358"/>
            <a:chOff x="3765675" y="2533375"/>
            <a:chExt cx="925450" cy="598600"/>
          </a:xfrm>
        </p:grpSpPr>
        <p:sp>
          <p:nvSpPr>
            <p:cNvPr id="215" name="Google Shape;215;p18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/>
          <p:nvPr>
            <p:ph idx="1" type="subTitle"/>
          </p:nvPr>
        </p:nvSpPr>
        <p:spPr>
          <a:xfrm>
            <a:off x="2350200" y="1394913"/>
            <a:ext cx="44436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3" name="Google Shape;223;p19"/>
          <p:cNvSpPr txBox="1"/>
          <p:nvPr>
            <p:ph hasCustomPrompt="1" type="title"/>
          </p:nvPr>
        </p:nvSpPr>
        <p:spPr>
          <a:xfrm>
            <a:off x="2350200" y="604538"/>
            <a:ext cx="4443600" cy="790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" name="Google Shape;224;p19"/>
          <p:cNvSpPr txBox="1"/>
          <p:nvPr>
            <p:ph idx="2" type="subTitle"/>
          </p:nvPr>
        </p:nvSpPr>
        <p:spPr>
          <a:xfrm>
            <a:off x="2350200" y="2757538"/>
            <a:ext cx="44436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" name="Google Shape;225;p19"/>
          <p:cNvSpPr txBox="1"/>
          <p:nvPr>
            <p:ph hasCustomPrompt="1" idx="3" type="title"/>
          </p:nvPr>
        </p:nvSpPr>
        <p:spPr>
          <a:xfrm>
            <a:off x="2350200" y="1967238"/>
            <a:ext cx="4443600" cy="790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9"/>
          <p:cNvSpPr txBox="1"/>
          <p:nvPr>
            <p:ph idx="4" type="subTitle"/>
          </p:nvPr>
        </p:nvSpPr>
        <p:spPr>
          <a:xfrm>
            <a:off x="2350200" y="4120163"/>
            <a:ext cx="44436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19"/>
          <p:cNvSpPr txBox="1"/>
          <p:nvPr>
            <p:ph hasCustomPrompt="1" idx="5" type="title"/>
          </p:nvPr>
        </p:nvSpPr>
        <p:spPr>
          <a:xfrm>
            <a:off x="2350200" y="3329864"/>
            <a:ext cx="4443600" cy="790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2" name="Google Shape;232;p20"/>
          <p:cNvGrpSpPr/>
          <p:nvPr/>
        </p:nvGrpSpPr>
        <p:grpSpPr>
          <a:xfrm rot="-8606667">
            <a:off x="115812" y="4333867"/>
            <a:ext cx="691599" cy="447341"/>
            <a:chOff x="3765675" y="2533375"/>
            <a:chExt cx="925450" cy="598600"/>
          </a:xfrm>
        </p:grpSpPr>
        <p:sp>
          <p:nvSpPr>
            <p:cNvPr id="233" name="Google Shape;233;p20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20"/>
          <p:cNvGrpSpPr/>
          <p:nvPr/>
        </p:nvGrpSpPr>
        <p:grpSpPr>
          <a:xfrm rot="935486">
            <a:off x="8514029" y="662520"/>
            <a:ext cx="453073" cy="681963"/>
            <a:chOff x="4865150" y="3459975"/>
            <a:chExt cx="606450" cy="912825"/>
          </a:xfrm>
        </p:grpSpPr>
        <p:sp>
          <p:nvSpPr>
            <p:cNvPr id="238" name="Google Shape;238;p20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1602450" y="3032288"/>
            <a:ext cx="5939100" cy="841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000250" y="3874088"/>
            <a:ext cx="51435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826150" y="964288"/>
            <a:ext cx="3491700" cy="14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>
            <p:ph type="title"/>
          </p:nvPr>
        </p:nvSpPr>
        <p:spPr>
          <a:xfrm>
            <a:off x="3759125" y="539500"/>
            <a:ext cx="46716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1" type="subTitle"/>
          </p:nvPr>
        </p:nvSpPr>
        <p:spPr>
          <a:xfrm>
            <a:off x="4213475" y="1531900"/>
            <a:ext cx="3762900" cy="12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21"/>
          <p:cNvSpPr txBox="1"/>
          <p:nvPr/>
        </p:nvSpPr>
        <p:spPr>
          <a:xfrm>
            <a:off x="4014950" y="3574750"/>
            <a:ext cx="41601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This presentation template was created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infographics &amp; images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3"/>
          <p:cNvGrpSpPr/>
          <p:nvPr/>
        </p:nvGrpSpPr>
        <p:grpSpPr>
          <a:xfrm rot="-8606667">
            <a:off x="115812" y="4333867"/>
            <a:ext cx="691599" cy="447341"/>
            <a:chOff x="3765675" y="2533375"/>
            <a:chExt cx="925450" cy="598600"/>
          </a:xfrm>
        </p:grpSpPr>
        <p:sp>
          <p:nvSpPr>
            <p:cNvPr id="255" name="Google Shape;255;p23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23"/>
          <p:cNvGrpSpPr/>
          <p:nvPr/>
        </p:nvGrpSpPr>
        <p:grpSpPr>
          <a:xfrm rot="935486">
            <a:off x="8279379" y="417995"/>
            <a:ext cx="453073" cy="681963"/>
            <a:chOff x="4865150" y="3459975"/>
            <a:chExt cx="606450" cy="912825"/>
          </a:xfrm>
        </p:grpSpPr>
        <p:sp>
          <p:nvSpPr>
            <p:cNvPr id="260" name="Google Shape;260;p23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23"/>
          <p:cNvGrpSpPr/>
          <p:nvPr/>
        </p:nvGrpSpPr>
        <p:grpSpPr>
          <a:xfrm rot="-1323463">
            <a:off x="463583" y="383329"/>
            <a:ext cx="691767" cy="447249"/>
            <a:chOff x="3586125" y="4525175"/>
            <a:chExt cx="925825" cy="598575"/>
          </a:xfrm>
        </p:grpSpPr>
        <p:sp>
          <p:nvSpPr>
            <p:cNvPr id="265" name="Google Shape;265;p23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23"/>
          <p:cNvGrpSpPr/>
          <p:nvPr/>
        </p:nvGrpSpPr>
        <p:grpSpPr>
          <a:xfrm rot="-1323463">
            <a:off x="8254733" y="4380329"/>
            <a:ext cx="691767" cy="447249"/>
            <a:chOff x="3586125" y="4525175"/>
            <a:chExt cx="925825" cy="598575"/>
          </a:xfrm>
        </p:grpSpPr>
        <p:sp>
          <p:nvSpPr>
            <p:cNvPr id="270" name="Google Shape;270;p23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4"/>
          <p:cNvGrpSpPr/>
          <p:nvPr/>
        </p:nvGrpSpPr>
        <p:grpSpPr>
          <a:xfrm rot="-8606674">
            <a:off x="836265" y="3322822"/>
            <a:ext cx="1757049" cy="1136495"/>
            <a:chOff x="3765675" y="2533375"/>
            <a:chExt cx="925450" cy="598600"/>
          </a:xfrm>
        </p:grpSpPr>
        <p:sp>
          <p:nvSpPr>
            <p:cNvPr id="278" name="Google Shape;278;p24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24"/>
          <p:cNvGrpSpPr/>
          <p:nvPr/>
        </p:nvGrpSpPr>
        <p:grpSpPr>
          <a:xfrm rot="-1323521">
            <a:off x="412989" y="697845"/>
            <a:ext cx="1757450" cy="1136247"/>
            <a:chOff x="3586125" y="4525175"/>
            <a:chExt cx="925825" cy="598575"/>
          </a:xfrm>
        </p:grpSpPr>
        <p:sp>
          <p:nvSpPr>
            <p:cNvPr id="283" name="Google Shape;283;p24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5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25"/>
          <p:cNvGrpSpPr/>
          <p:nvPr/>
        </p:nvGrpSpPr>
        <p:grpSpPr>
          <a:xfrm rot="-8606495">
            <a:off x="7650543" y="4163737"/>
            <a:ext cx="987377" cy="638656"/>
            <a:chOff x="3765675" y="2533375"/>
            <a:chExt cx="925450" cy="598600"/>
          </a:xfrm>
        </p:grpSpPr>
        <p:sp>
          <p:nvSpPr>
            <p:cNvPr id="291" name="Google Shape;291;p25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25"/>
          <p:cNvGrpSpPr/>
          <p:nvPr/>
        </p:nvGrpSpPr>
        <p:grpSpPr>
          <a:xfrm rot="935518">
            <a:off x="7759785" y="1550822"/>
            <a:ext cx="646871" cy="973667"/>
            <a:chOff x="4865150" y="3459975"/>
            <a:chExt cx="606450" cy="912825"/>
          </a:xfrm>
        </p:grpSpPr>
        <p:sp>
          <p:nvSpPr>
            <p:cNvPr id="296" name="Google Shape;296;p25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5"/>
          <p:cNvGrpSpPr/>
          <p:nvPr/>
        </p:nvGrpSpPr>
        <p:grpSpPr>
          <a:xfrm rot="1914311">
            <a:off x="7589394" y="484287"/>
            <a:ext cx="987635" cy="638537"/>
            <a:chOff x="3586125" y="4525175"/>
            <a:chExt cx="925825" cy="598575"/>
          </a:xfrm>
        </p:grpSpPr>
        <p:sp>
          <p:nvSpPr>
            <p:cNvPr id="301" name="Google Shape;301;p25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5"/>
          <p:cNvGrpSpPr/>
          <p:nvPr/>
        </p:nvGrpSpPr>
        <p:grpSpPr>
          <a:xfrm rot="-1323525">
            <a:off x="7498658" y="2901811"/>
            <a:ext cx="987561" cy="638489"/>
            <a:chOff x="3586125" y="4525175"/>
            <a:chExt cx="925825" cy="598575"/>
          </a:xfrm>
        </p:grpSpPr>
        <p:sp>
          <p:nvSpPr>
            <p:cNvPr id="306" name="Google Shape;306;p25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23" name="Google Shape;23;p4"/>
          <p:cNvGrpSpPr/>
          <p:nvPr/>
        </p:nvGrpSpPr>
        <p:grpSpPr>
          <a:xfrm rot="1568390">
            <a:off x="139365" y="3733783"/>
            <a:ext cx="691519" cy="447289"/>
            <a:chOff x="3765675" y="2533375"/>
            <a:chExt cx="925450" cy="598600"/>
          </a:xfrm>
        </p:grpSpPr>
        <p:sp>
          <p:nvSpPr>
            <p:cNvPr id="24" name="Google Shape;24;p4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4"/>
          <p:cNvGrpSpPr/>
          <p:nvPr/>
        </p:nvGrpSpPr>
        <p:grpSpPr>
          <a:xfrm rot="-1323463">
            <a:off x="8201458" y="793804"/>
            <a:ext cx="691767" cy="447249"/>
            <a:chOff x="3586125" y="4525175"/>
            <a:chExt cx="925825" cy="598575"/>
          </a:xfrm>
        </p:grpSpPr>
        <p:sp>
          <p:nvSpPr>
            <p:cNvPr id="29" name="Google Shape;29;p4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3586125" y="1528550"/>
            <a:ext cx="40932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1464652" y="3165550"/>
            <a:ext cx="40932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3" name="Google Shape;43;p6"/>
          <p:cNvGrpSpPr/>
          <p:nvPr/>
        </p:nvGrpSpPr>
        <p:grpSpPr>
          <a:xfrm rot="-1323463">
            <a:off x="5810058" y="4582729"/>
            <a:ext cx="691767" cy="447249"/>
            <a:chOff x="3586125" y="4525175"/>
            <a:chExt cx="925825" cy="598575"/>
          </a:xfrm>
        </p:grpSpPr>
        <p:sp>
          <p:nvSpPr>
            <p:cNvPr id="44" name="Google Shape;44;p6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6"/>
          <p:cNvGrpSpPr/>
          <p:nvPr/>
        </p:nvGrpSpPr>
        <p:grpSpPr>
          <a:xfrm rot="-8606667">
            <a:off x="7266112" y="252792"/>
            <a:ext cx="691599" cy="447341"/>
            <a:chOff x="3765675" y="2533375"/>
            <a:chExt cx="925450" cy="598600"/>
          </a:xfrm>
        </p:grpSpPr>
        <p:sp>
          <p:nvSpPr>
            <p:cNvPr id="49" name="Google Shape;49;p6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6"/>
          <p:cNvGrpSpPr/>
          <p:nvPr/>
        </p:nvGrpSpPr>
        <p:grpSpPr>
          <a:xfrm rot="-1466295">
            <a:off x="410341" y="4212556"/>
            <a:ext cx="453102" cy="682006"/>
            <a:chOff x="4865150" y="3459975"/>
            <a:chExt cx="606450" cy="912825"/>
          </a:xfrm>
        </p:grpSpPr>
        <p:sp>
          <p:nvSpPr>
            <p:cNvPr id="54" name="Google Shape;54;p6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/>
          <p:nvPr>
            <p:ph type="title"/>
          </p:nvPr>
        </p:nvSpPr>
        <p:spPr>
          <a:xfrm>
            <a:off x="2548950" y="1196167"/>
            <a:ext cx="40461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2548950" y="1951867"/>
            <a:ext cx="4046100" cy="19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63" name="Google Shape;63;p7"/>
          <p:cNvGrpSpPr/>
          <p:nvPr/>
        </p:nvGrpSpPr>
        <p:grpSpPr>
          <a:xfrm flipH="1" rot="-9333733">
            <a:off x="575538" y="2417065"/>
            <a:ext cx="606443" cy="912814"/>
            <a:chOff x="4865150" y="3459975"/>
            <a:chExt cx="606450" cy="912825"/>
          </a:xfrm>
        </p:grpSpPr>
        <p:sp>
          <p:nvSpPr>
            <p:cNvPr id="64" name="Google Shape;64;p7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7"/>
          <p:cNvGrpSpPr/>
          <p:nvPr/>
        </p:nvGrpSpPr>
        <p:grpSpPr>
          <a:xfrm flipH="1" rot="9231464">
            <a:off x="7801530" y="1274725"/>
            <a:ext cx="925447" cy="598598"/>
            <a:chOff x="3765675" y="2533375"/>
            <a:chExt cx="925450" cy="598600"/>
          </a:xfrm>
        </p:grpSpPr>
        <p:sp>
          <p:nvSpPr>
            <p:cNvPr id="69" name="Google Shape;69;p7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>
            <p:ph type="title"/>
          </p:nvPr>
        </p:nvSpPr>
        <p:spPr>
          <a:xfrm>
            <a:off x="1385850" y="1440125"/>
            <a:ext cx="6372300" cy="2263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77" name="Google Shape;77;p8"/>
          <p:cNvGrpSpPr/>
          <p:nvPr/>
        </p:nvGrpSpPr>
        <p:grpSpPr>
          <a:xfrm rot="1568536">
            <a:off x="7789930" y="4080067"/>
            <a:ext cx="925447" cy="598598"/>
            <a:chOff x="3765675" y="2533375"/>
            <a:chExt cx="925450" cy="598600"/>
          </a:xfrm>
        </p:grpSpPr>
        <p:sp>
          <p:nvSpPr>
            <p:cNvPr id="78" name="Google Shape;78;p8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8"/>
          <p:cNvGrpSpPr/>
          <p:nvPr/>
        </p:nvGrpSpPr>
        <p:grpSpPr>
          <a:xfrm rot="-1323342">
            <a:off x="5037010" y="358398"/>
            <a:ext cx="925806" cy="598563"/>
            <a:chOff x="3586125" y="4525175"/>
            <a:chExt cx="925825" cy="598575"/>
          </a:xfrm>
        </p:grpSpPr>
        <p:sp>
          <p:nvSpPr>
            <p:cNvPr id="83" name="Google Shape;83;p8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8"/>
          <p:cNvGrpSpPr/>
          <p:nvPr/>
        </p:nvGrpSpPr>
        <p:grpSpPr>
          <a:xfrm rot="-1466267">
            <a:off x="486063" y="442749"/>
            <a:ext cx="606443" cy="912814"/>
            <a:chOff x="4865150" y="3459975"/>
            <a:chExt cx="606450" cy="912825"/>
          </a:xfrm>
        </p:grpSpPr>
        <p:sp>
          <p:nvSpPr>
            <p:cNvPr id="88" name="Google Shape;88;p8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8"/>
          <p:cNvGrpSpPr/>
          <p:nvPr/>
        </p:nvGrpSpPr>
        <p:grpSpPr>
          <a:xfrm rot="3210428">
            <a:off x="1934375" y="4157654"/>
            <a:ext cx="925789" cy="598552"/>
            <a:chOff x="3586125" y="4525175"/>
            <a:chExt cx="925825" cy="598575"/>
          </a:xfrm>
        </p:grpSpPr>
        <p:sp>
          <p:nvSpPr>
            <p:cNvPr id="93" name="Google Shape;93;p8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>
            <p:ph type="title"/>
          </p:nvPr>
        </p:nvSpPr>
        <p:spPr>
          <a:xfrm>
            <a:off x="713225" y="736200"/>
            <a:ext cx="3090000" cy="12351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713225" y="2273850"/>
            <a:ext cx="4043100" cy="18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grpSp>
        <p:nvGrpSpPr>
          <p:cNvPr id="102" name="Google Shape;102;p9"/>
          <p:cNvGrpSpPr/>
          <p:nvPr/>
        </p:nvGrpSpPr>
        <p:grpSpPr>
          <a:xfrm flipH="1" rot="7443811">
            <a:off x="568911" y="3949142"/>
            <a:ext cx="606437" cy="912806"/>
            <a:chOff x="4865150" y="3459975"/>
            <a:chExt cx="606450" cy="912825"/>
          </a:xfrm>
        </p:grpSpPr>
        <p:sp>
          <p:nvSpPr>
            <p:cNvPr id="103" name="Google Shape;103;p9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 txBox="1"/>
          <p:nvPr>
            <p:ph type="title"/>
          </p:nvPr>
        </p:nvSpPr>
        <p:spPr>
          <a:xfrm>
            <a:off x="6426000" y="539500"/>
            <a:ext cx="20046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b="1" sz="28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b="1" sz="28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b="1" sz="28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b="1" sz="28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b="1" sz="28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b="1" sz="28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b="1" sz="28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b="1" sz="28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b="1" sz="280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2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>
            <p:ph type="ctrTitle"/>
          </p:nvPr>
        </p:nvSpPr>
        <p:spPr>
          <a:xfrm>
            <a:off x="1177950" y="1363925"/>
            <a:ext cx="5201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 Design Project</a:t>
            </a:r>
            <a:endParaRPr/>
          </a:p>
        </p:txBody>
      </p:sp>
      <p:sp>
        <p:nvSpPr>
          <p:cNvPr id="316" name="Google Shape;316;p26"/>
          <p:cNvSpPr txBox="1"/>
          <p:nvPr>
            <p:ph idx="1" type="subTitle"/>
          </p:nvPr>
        </p:nvSpPr>
        <p:spPr>
          <a:xfrm>
            <a:off x="-73275" y="3416525"/>
            <a:ext cx="67935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 Ferreira, Warren Levesque, Sabrina Melo Goncalo, Abdul Mueed</a:t>
            </a:r>
            <a:endParaRPr/>
          </a:p>
        </p:txBody>
      </p:sp>
      <p:grpSp>
        <p:nvGrpSpPr>
          <p:cNvPr id="317" name="Google Shape;317;p26"/>
          <p:cNvGrpSpPr/>
          <p:nvPr/>
        </p:nvGrpSpPr>
        <p:grpSpPr>
          <a:xfrm>
            <a:off x="5965125" y="604888"/>
            <a:ext cx="3108064" cy="4598674"/>
            <a:chOff x="5658217" y="536475"/>
            <a:chExt cx="1720489" cy="2545626"/>
          </a:xfrm>
        </p:grpSpPr>
        <p:sp>
          <p:nvSpPr>
            <p:cNvPr id="318" name="Google Shape;318;p26"/>
            <p:cNvSpPr/>
            <p:nvPr/>
          </p:nvSpPr>
          <p:spPr>
            <a:xfrm>
              <a:off x="5658217" y="647553"/>
              <a:ext cx="1720489" cy="2434549"/>
            </a:xfrm>
            <a:custGeom>
              <a:rect b="b" l="l" r="r" t="t"/>
              <a:pathLst>
                <a:path extrusionOk="0" fill="none" h="89927" w="74207">
                  <a:moveTo>
                    <a:pt x="71749" y="8995"/>
                  </a:moveTo>
                  <a:cubicBezTo>
                    <a:pt x="70048" y="5924"/>
                    <a:pt x="67244" y="3514"/>
                    <a:pt x="64062" y="2080"/>
                  </a:cubicBezTo>
                  <a:cubicBezTo>
                    <a:pt x="60802" y="599"/>
                    <a:pt x="57147" y="174"/>
                    <a:pt x="53635" y="867"/>
                  </a:cubicBezTo>
                  <a:cubicBezTo>
                    <a:pt x="49965" y="1592"/>
                    <a:pt x="46546" y="3435"/>
                    <a:pt x="43821" y="5939"/>
                  </a:cubicBezTo>
                  <a:cubicBezTo>
                    <a:pt x="42498" y="7152"/>
                    <a:pt x="41333" y="8523"/>
                    <a:pt x="40340" y="10035"/>
                  </a:cubicBezTo>
                  <a:cubicBezTo>
                    <a:pt x="40183" y="10287"/>
                    <a:pt x="40592" y="10539"/>
                    <a:pt x="40766" y="10271"/>
                  </a:cubicBezTo>
                  <a:cubicBezTo>
                    <a:pt x="44766" y="4175"/>
                    <a:pt x="52233" y="1"/>
                    <a:pt x="59620" y="1230"/>
                  </a:cubicBezTo>
                  <a:cubicBezTo>
                    <a:pt x="63086" y="1797"/>
                    <a:pt x="66283" y="3435"/>
                    <a:pt x="68788" y="5892"/>
                  </a:cubicBezTo>
                  <a:cubicBezTo>
                    <a:pt x="71465" y="8570"/>
                    <a:pt x="73293" y="12382"/>
                    <a:pt x="72930" y="16241"/>
                  </a:cubicBezTo>
                  <a:cubicBezTo>
                    <a:pt x="72741" y="18352"/>
                    <a:pt x="71733" y="20210"/>
                    <a:pt x="70347" y="21770"/>
                  </a:cubicBezTo>
                  <a:cubicBezTo>
                    <a:pt x="69607" y="22604"/>
                    <a:pt x="68788" y="23361"/>
                    <a:pt x="67921" y="24054"/>
                  </a:cubicBezTo>
                  <a:cubicBezTo>
                    <a:pt x="67984" y="23124"/>
                    <a:pt x="67937" y="22195"/>
                    <a:pt x="67780" y="21281"/>
                  </a:cubicBezTo>
                  <a:cubicBezTo>
                    <a:pt x="67181" y="17989"/>
                    <a:pt x="65023" y="14823"/>
                    <a:pt x="61747" y="13784"/>
                  </a:cubicBezTo>
                  <a:cubicBezTo>
                    <a:pt x="58864" y="12854"/>
                    <a:pt x="55289" y="13658"/>
                    <a:pt x="53351" y="16083"/>
                  </a:cubicBezTo>
                  <a:cubicBezTo>
                    <a:pt x="51335" y="18604"/>
                    <a:pt x="51729" y="22211"/>
                    <a:pt x="53587" y="24699"/>
                  </a:cubicBezTo>
                  <a:cubicBezTo>
                    <a:pt x="55777" y="27598"/>
                    <a:pt x="59494" y="28259"/>
                    <a:pt x="62865" y="27283"/>
                  </a:cubicBezTo>
                  <a:cubicBezTo>
                    <a:pt x="64456" y="26810"/>
                    <a:pt x="65952" y="26070"/>
                    <a:pt x="67307" y="25109"/>
                  </a:cubicBezTo>
                  <a:cubicBezTo>
                    <a:pt x="66882" y="27661"/>
                    <a:pt x="65574" y="30071"/>
                    <a:pt x="63889" y="32024"/>
                  </a:cubicBezTo>
                  <a:cubicBezTo>
                    <a:pt x="58675" y="38025"/>
                    <a:pt x="50390" y="39915"/>
                    <a:pt x="42829" y="40766"/>
                  </a:cubicBezTo>
                  <a:cubicBezTo>
                    <a:pt x="34512" y="41695"/>
                    <a:pt x="25770" y="41601"/>
                    <a:pt x="18052" y="45303"/>
                  </a:cubicBezTo>
                  <a:cubicBezTo>
                    <a:pt x="11720" y="48343"/>
                    <a:pt x="6553" y="53761"/>
                    <a:pt x="3718" y="60188"/>
                  </a:cubicBezTo>
                  <a:cubicBezTo>
                    <a:pt x="756" y="66835"/>
                    <a:pt x="0" y="75435"/>
                    <a:pt x="4568" y="81563"/>
                  </a:cubicBezTo>
                  <a:cubicBezTo>
                    <a:pt x="9436" y="88100"/>
                    <a:pt x="18004" y="89785"/>
                    <a:pt x="25676" y="89895"/>
                  </a:cubicBezTo>
                  <a:cubicBezTo>
                    <a:pt x="27897" y="89927"/>
                    <a:pt x="30117" y="89848"/>
                    <a:pt x="32338" y="89769"/>
                  </a:cubicBezTo>
                  <a:cubicBezTo>
                    <a:pt x="32653" y="89769"/>
                    <a:pt x="32653" y="89281"/>
                    <a:pt x="32338" y="89281"/>
                  </a:cubicBezTo>
                  <a:cubicBezTo>
                    <a:pt x="23848" y="89580"/>
                    <a:pt x="14271" y="89785"/>
                    <a:pt x="7404" y="83894"/>
                  </a:cubicBezTo>
                  <a:cubicBezTo>
                    <a:pt x="4316" y="81248"/>
                    <a:pt x="2473" y="77578"/>
                    <a:pt x="1969" y="73545"/>
                  </a:cubicBezTo>
                  <a:cubicBezTo>
                    <a:pt x="1481" y="69592"/>
                    <a:pt x="2158" y="65543"/>
                    <a:pt x="3545" y="61842"/>
                  </a:cubicBezTo>
                  <a:cubicBezTo>
                    <a:pt x="6207" y="54864"/>
                    <a:pt x="11389" y="49162"/>
                    <a:pt x="18052" y="45838"/>
                  </a:cubicBezTo>
                  <a:cubicBezTo>
                    <a:pt x="26054" y="41900"/>
                    <a:pt x="35205" y="42199"/>
                    <a:pt x="43853" y="41128"/>
                  </a:cubicBezTo>
                  <a:cubicBezTo>
                    <a:pt x="51524" y="40183"/>
                    <a:pt x="59888" y="38010"/>
                    <a:pt x="64866" y="31599"/>
                  </a:cubicBezTo>
                  <a:cubicBezTo>
                    <a:pt x="66409" y="29598"/>
                    <a:pt x="67528" y="27204"/>
                    <a:pt x="67858" y="24715"/>
                  </a:cubicBezTo>
                  <a:lnTo>
                    <a:pt x="68016" y="24589"/>
                  </a:lnTo>
                  <a:cubicBezTo>
                    <a:pt x="69528" y="23439"/>
                    <a:pt x="70930" y="22053"/>
                    <a:pt x="71954" y="20447"/>
                  </a:cubicBezTo>
                  <a:cubicBezTo>
                    <a:pt x="74206" y="16934"/>
                    <a:pt x="73702" y="12523"/>
                    <a:pt x="71749" y="8995"/>
                  </a:cubicBezTo>
                  <a:close/>
                  <a:moveTo>
                    <a:pt x="65889" y="25440"/>
                  </a:moveTo>
                  <a:cubicBezTo>
                    <a:pt x="62802" y="27235"/>
                    <a:pt x="58628" y="28165"/>
                    <a:pt x="55493" y="25912"/>
                  </a:cubicBezTo>
                  <a:cubicBezTo>
                    <a:pt x="52926" y="24054"/>
                    <a:pt x="51603" y="20242"/>
                    <a:pt x="53115" y="17312"/>
                  </a:cubicBezTo>
                  <a:cubicBezTo>
                    <a:pt x="54595" y="14492"/>
                    <a:pt x="58203" y="13374"/>
                    <a:pt x="61195" y="14114"/>
                  </a:cubicBezTo>
                  <a:cubicBezTo>
                    <a:pt x="64598" y="14965"/>
                    <a:pt x="66787" y="18210"/>
                    <a:pt x="67339" y="21533"/>
                  </a:cubicBezTo>
                  <a:cubicBezTo>
                    <a:pt x="67496" y="22494"/>
                    <a:pt x="67528" y="23471"/>
                    <a:pt x="67417" y="24447"/>
                  </a:cubicBezTo>
                  <a:cubicBezTo>
                    <a:pt x="66929" y="24794"/>
                    <a:pt x="66409" y="25140"/>
                    <a:pt x="65889" y="25440"/>
                  </a:cubicBezTo>
                  <a:close/>
                </a:path>
              </a:pathLst>
            </a:custGeom>
            <a:noFill/>
            <a:ln cap="flat" cmpd="sng" w="39375">
              <a:solidFill>
                <a:schemeClr val="dk1"/>
              </a:solidFill>
              <a:prstDash val="solid"/>
              <a:miter lim="157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6472200" y="834425"/>
              <a:ext cx="166600" cy="174625"/>
            </a:xfrm>
            <a:custGeom>
              <a:rect b="b" l="l" r="r" t="t"/>
              <a:pathLst>
                <a:path extrusionOk="0" h="6985" w="6664">
                  <a:moveTo>
                    <a:pt x="1386" y="0"/>
                  </a:moveTo>
                  <a:cubicBezTo>
                    <a:pt x="1261" y="0"/>
                    <a:pt x="1137" y="44"/>
                    <a:pt x="1040" y="133"/>
                  </a:cubicBezTo>
                  <a:lnTo>
                    <a:pt x="1" y="1093"/>
                  </a:lnTo>
                  <a:lnTo>
                    <a:pt x="5388" y="6984"/>
                  </a:lnTo>
                  <a:lnTo>
                    <a:pt x="6443" y="6024"/>
                  </a:lnTo>
                  <a:cubicBezTo>
                    <a:pt x="6648" y="5835"/>
                    <a:pt x="6664" y="5504"/>
                    <a:pt x="6475" y="5283"/>
                  </a:cubicBezTo>
                  <a:lnTo>
                    <a:pt x="1781" y="164"/>
                  </a:lnTo>
                  <a:cubicBezTo>
                    <a:pt x="1672" y="56"/>
                    <a:pt x="1528" y="0"/>
                    <a:pt x="1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5781100" y="536475"/>
              <a:ext cx="1068775" cy="1147125"/>
            </a:xfrm>
            <a:custGeom>
              <a:rect b="b" l="l" r="r" t="t"/>
              <a:pathLst>
                <a:path extrusionOk="0" fill="none" h="45885" w="42751">
                  <a:moveTo>
                    <a:pt x="39143" y="25565"/>
                  </a:moveTo>
                  <a:lnTo>
                    <a:pt x="21454" y="6285"/>
                  </a:lnTo>
                  <a:cubicBezTo>
                    <a:pt x="15705" y="1"/>
                    <a:pt x="5325" y="2237"/>
                    <a:pt x="2663" y="10334"/>
                  </a:cubicBezTo>
                  <a:cubicBezTo>
                    <a:pt x="1" y="18430"/>
                    <a:pt x="7042" y="26385"/>
                    <a:pt x="15390" y="24746"/>
                  </a:cubicBezTo>
                  <a:lnTo>
                    <a:pt x="20226" y="30023"/>
                  </a:lnTo>
                  <a:cubicBezTo>
                    <a:pt x="17879" y="38198"/>
                    <a:pt x="25203" y="45885"/>
                    <a:pt x="33489" y="43932"/>
                  </a:cubicBezTo>
                  <a:cubicBezTo>
                    <a:pt x="37332" y="43034"/>
                    <a:pt x="40419" y="40151"/>
                    <a:pt x="41585" y="36371"/>
                  </a:cubicBezTo>
                  <a:cubicBezTo>
                    <a:pt x="42751" y="32591"/>
                    <a:pt x="41821" y="28479"/>
                    <a:pt x="39143" y="25565"/>
                  </a:cubicBezTo>
                  <a:close/>
                </a:path>
              </a:pathLst>
            </a:custGeom>
            <a:noFill/>
            <a:ln cap="flat" cmpd="sng" w="49225">
              <a:solidFill>
                <a:schemeClr val="dk1"/>
              </a:solidFill>
              <a:prstDash val="solid"/>
              <a:miter lim="157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6588575" y="1249725"/>
              <a:ext cx="97100" cy="91000"/>
            </a:xfrm>
            <a:custGeom>
              <a:rect b="b" l="l" r="r" t="t"/>
              <a:pathLst>
                <a:path extrusionOk="0" h="3640" w="3884">
                  <a:moveTo>
                    <a:pt x="1881" y="0"/>
                  </a:moveTo>
                  <a:cubicBezTo>
                    <a:pt x="975" y="0"/>
                    <a:pt x="97" y="679"/>
                    <a:pt x="56" y="1745"/>
                  </a:cubicBezTo>
                  <a:cubicBezTo>
                    <a:pt x="1" y="2864"/>
                    <a:pt x="917" y="3640"/>
                    <a:pt x="1882" y="3640"/>
                  </a:cubicBezTo>
                  <a:cubicBezTo>
                    <a:pt x="2302" y="3640"/>
                    <a:pt x="2732" y="3493"/>
                    <a:pt x="3096" y="3163"/>
                  </a:cubicBezTo>
                  <a:cubicBezTo>
                    <a:pt x="3836" y="2485"/>
                    <a:pt x="3883" y="1336"/>
                    <a:pt x="3206" y="595"/>
                  </a:cubicBezTo>
                  <a:cubicBezTo>
                    <a:pt x="2833" y="185"/>
                    <a:pt x="2353" y="0"/>
                    <a:pt x="1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6436850" y="1388850"/>
              <a:ext cx="96825" cy="91125"/>
            </a:xfrm>
            <a:custGeom>
              <a:rect b="b" l="l" r="r" t="t"/>
              <a:pathLst>
                <a:path extrusionOk="0" h="3645" w="3873">
                  <a:moveTo>
                    <a:pt x="1865" y="0"/>
                  </a:moveTo>
                  <a:cubicBezTo>
                    <a:pt x="958" y="0"/>
                    <a:pt x="86" y="678"/>
                    <a:pt x="44" y="1740"/>
                  </a:cubicBezTo>
                  <a:cubicBezTo>
                    <a:pt x="1" y="2868"/>
                    <a:pt x="915" y="3645"/>
                    <a:pt x="1878" y="3645"/>
                  </a:cubicBezTo>
                  <a:cubicBezTo>
                    <a:pt x="2302" y="3645"/>
                    <a:pt x="2735" y="3495"/>
                    <a:pt x="3100" y="3158"/>
                  </a:cubicBezTo>
                  <a:cubicBezTo>
                    <a:pt x="3825" y="2481"/>
                    <a:pt x="3872" y="1331"/>
                    <a:pt x="3210" y="606"/>
                  </a:cubicBezTo>
                  <a:cubicBezTo>
                    <a:pt x="2830" y="188"/>
                    <a:pt x="2343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6568350" y="1394900"/>
              <a:ext cx="121250" cy="91025"/>
            </a:xfrm>
            <a:custGeom>
              <a:rect b="b" l="l" r="r" t="t"/>
              <a:pathLst>
                <a:path extrusionOk="0" h="3641" w="4850">
                  <a:moveTo>
                    <a:pt x="2425" y="1"/>
                  </a:moveTo>
                  <a:cubicBezTo>
                    <a:pt x="852" y="1"/>
                    <a:pt x="0" y="1880"/>
                    <a:pt x="1085" y="3058"/>
                  </a:cubicBezTo>
                  <a:cubicBezTo>
                    <a:pt x="1445" y="3443"/>
                    <a:pt x="1937" y="3641"/>
                    <a:pt x="2431" y="3641"/>
                  </a:cubicBezTo>
                  <a:cubicBezTo>
                    <a:pt x="2868" y="3641"/>
                    <a:pt x="3305" y="3486"/>
                    <a:pt x="3653" y="3168"/>
                  </a:cubicBezTo>
                  <a:cubicBezTo>
                    <a:pt x="4850" y="2081"/>
                    <a:pt x="4125" y="81"/>
                    <a:pt x="2503" y="2"/>
                  </a:cubicBezTo>
                  <a:cubicBezTo>
                    <a:pt x="2477" y="1"/>
                    <a:pt x="2451" y="1"/>
                    <a:pt x="2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6429325" y="1243300"/>
              <a:ext cx="120875" cy="90875"/>
            </a:xfrm>
            <a:custGeom>
              <a:rect b="b" l="l" r="r" t="t"/>
              <a:pathLst>
                <a:path extrusionOk="0" h="3635" w="4835">
                  <a:moveTo>
                    <a:pt x="2426" y="0"/>
                  </a:moveTo>
                  <a:cubicBezTo>
                    <a:pt x="853" y="0"/>
                    <a:pt x="1" y="1880"/>
                    <a:pt x="1086" y="3058"/>
                  </a:cubicBezTo>
                  <a:cubicBezTo>
                    <a:pt x="1444" y="3440"/>
                    <a:pt x="1929" y="3634"/>
                    <a:pt x="2417" y="3634"/>
                  </a:cubicBezTo>
                  <a:cubicBezTo>
                    <a:pt x="2852" y="3634"/>
                    <a:pt x="3288" y="3480"/>
                    <a:pt x="3637" y="3168"/>
                  </a:cubicBezTo>
                  <a:cubicBezTo>
                    <a:pt x="4835" y="2065"/>
                    <a:pt x="4110" y="80"/>
                    <a:pt x="2503" y="2"/>
                  </a:cubicBezTo>
                  <a:cubicBezTo>
                    <a:pt x="2477" y="1"/>
                    <a:pt x="2451" y="0"/>
                    <a:pt x="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5988250" y="757275"/>
              <a:ext cx="235900" cy="232200"/>
            </a:xfrm>
            <a:custGeom>
              <a:rect b="b" l="l" r="r" t="t"/>
              <a:pathLst>
                <a:path extrusionOk="0" h="9288" w="9436">
                  <a:moveTo>
                    <a:pt x="2800" y="1"/>
                  </a:moveTo>
                  <a:cubicBezTo>
                    <a:pt x="2633" y="1"/>
                    <a:pt x="2465" y="60"/>
                    <a:pt x="2331" y="178"/>
                  </a:cubicBezTo>
                  <a:lnTo>
                    <a:pt x="473" y="1880"/>
                  </a:lnTo>
                  <a:cubicBezTo>
                    <a:pt x="189" y="2147"/>
                    <a:pt x="173" y="2588"/>
                    <a:pt x="425" y="2872"/>
                  </a:cubicBezTo>
                  <a:lnTo>
                    <a:pt x="1937" y="4526"/>
                  </a:lnTo>
                  <a:lnTo>
                    <a:pt x="299" y="6038"/>
                  </a:lnTo>
                  <a:cubicBezTo>
                    <a:pt x="16" y="6306"/>
                    <a:pt x="0" y="6731"/>
                    <a:pt x="252" y="7015"/>
                  </a:cubicBezTo>
                  <a:lnTo>
                    <a:pt x="1953" y="8889"/>
                  </a:lnTo>
                  <a:cubicBezTo>
                    <a:pt x="2093" y="9037"/>
                    <a:pt x="2280" y="9112"/>
                    <a:pt x="2467" y="9112"/>
                  </a:cubicBezTo>
                  <a:cubicBezTo>
                    <a:pt x="2638" y="9112"/>
                    <a:pt x="2810" y="9049"/>
                    <a:pt x="2946" y="8921"/>
                  </a:cubicBezTo>
                  <a:lnTo>
                    <a:pt x="4600" y="7408"/>
                  </a:lnTo>
                  <a:lnTo>
                    <a:pt x="6112" y="9062"/>
                  </a:lnTo>
                  <a:cubicBezTo>
                    <a:pt x="6253" y="9213"/>
                    <a:pt x="6439" y="9288"/>
                    <a:pt x="6625" y="9288"/>
                  </a:cubicBezTo>
                  <a:cubicBezTo>
                    <a:pt x="6790" y="9288"/>
                    <a:pt x="6955" y="9228"/>
                    <a:pt x="7088" y="9110"/>
                  </a:cubicBezTo>
                  <a:lnTo>
                    <a:pt x="8947" y="7393"/>
                  </a:lnTo>
                  <a:cubicBezTo>
                    <a:pt x="9230" y="7141"/>
                    <a:pt x="9262" y="6700"/>
                    <a:pt x="8994" y="6416"/>
                  </a:cubicBezTo>
                  <a:lnTo>
                    <a:pt x="7482" y="4762"/>
                  </a:lnTo>
                  <a:lnTo>
                    <a:pt x="9136" y="3250"/>
                  </a:lnTo>
                  <a:cubicBezTo>
                    <a:pt x="9420" y="2982"/>
                    <a:pt x="9435" y="2541"/>
                    <a:pt x="9167" y="2258"/>
                  </a:cubicBezTo>
                  <a:lnTo>
                    <a:pt x="7466" y="399"/>
                  </a:lnTo>
                  <a:cubicBezTo>
                    <a:pt x="7333" y="249"/>
                    <a:pt x="7146" y="174"/>
                    <a:pt x="6959" y="174"/>
                  </a:cubicBezTo>
                  <a:cubicBezTo>
                    <a:pt x="6791" y="174"/>
                    <a:pt x="6623" y="233"/>
                    <a:pt x="6490" y="352"/>
                  </a:cubicBezTo>
                  <a:lnTo>
                    <a:pt x="4836" y="1880"/>
                  </a:lnTo>
                  <a:lnTo>
                    <a:pt x="3308" y="226"/>
                  </a:lnTo>
                  <a:cubicBezTo>
                    <a:pt x="3174" y="76"/>
                    <a:pt x="2988" y="1"/>
                    <a:pt x="2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6"/>
          <p:cNvGrpSpPr/>
          <p:nvPr/>
        </p:nvGrpSpPr>
        <p:grpSpPr>
          <a:xfrm rot="-1323342">
            <a:off x="5252160" y="211873"/>
            <a:ext cx="925806" cy="598563"/>
            <a:chOff x="3586125" y="4525175"/>
            <a:chExt cx="925825" cy="598575"/>
          </a:xfrm>
        </p:grpSpPr>
        <p:sp>
          <p:nvSpPr>
            <p:cNvPr id="327" name="Google Shape;327;p26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6"/>
          <p:cNvGrpSpPr/>
          <p:nvPr/>
        </p:nvGrpSpPr>
        <p:grpSpPr>
          <a:xfrm rot="-1466267">
            <a:off x="88388" y="366549"/>
            <a:ext cx="606443" cy="912814"/>
            <a:chOff x="4865150" y="3459975"/>
            <a:chExt cx="606450" cy="912825"/>
          </a:xfrm>
        </p:grpSpPr>
        <p:sp>
          <p:nvSpPr>
            <p:cNvPr id="332" name="Google Shape;332;p26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26"/>
          <p:cNvGrpSpPr/>
          <p:nvPr/>
        </p:nvGrpSpPr>
        <p:grpSpPr>
          <a:xfrm rot="3210428">
            <a:off x="1705775" y="4232479"/>
            <a:ext cx="925789" cy="598552"/>
            <a:chOff x="3586125" y="4525175"/>
            <a:chExt cx="925825" cy="598575"/>
          </a:xfrm>
        </p:grpSpPr>
        <p:sp>
          <p:nvSpPr>
            <p:cNvPr id="337" name="Google Shape;337;p26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26"/>
          <p:cNvGrpSpPr/>
          <p:nvPr/>
        </p:nvGrpSpPr>
        <p:grpSpPr>
          <a:xfrm rot="1568536">
            <a:off x="7561330" y="4232467"/>
            <a:ext cx="925447" cy="598598"/>
            <a:chOff x="3765675" y="2533375"/>
            <a:chExt cx="925450" cy="598600"/>
          </a:xfrm>
        </p:grpSpPr>
        <p:sp>
          <p:nvSpPr>
            <p:cNvPr id="342" name="Google Shape;342;p26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 txBox="1"/>
          <p:nvPr>
            <p:ph idx="1" type="body"/>
          </p:nvPr>
        </p:nvSpPr>
        <p:spPr>
          <a:xfrm>
            <a:off x="401850" y="533675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/>
            </a:b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 *Not selected*</a:t>
            </a:r>
            <a:endParaRPr sz="2000"/>
          </a:p>
        </p:txBody>
      </p:sp>
      <p:pic>
        <p:nvPicPr>
          <p:cNvPr id="453" name="Google Shape;4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13" y="1381072"/>
            <a:ext cx="1064225" cy="10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712" y="1381063"/>
            <a:ext cx="1119362" cy="10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863" y="1381063"/>
            <a:ext cx="1119350" cy="10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8013" y="1377738"/>
            <a:ext cx="1119350" cy="10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7138" y="1381058"/>
            <a:ext cx="1038842" cy="10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5713" y="1381075"/>
            <a:ext cx="1119350" cy="10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4913" y="1370982"/>
            <a:ext cx="1119350" cy="110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34059" y="1382870"/>
            <a:ext cx="1064225" cy="108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03175" y="2467975"/>
            <a:ext cx="1119375" cy="1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82350" y="2464459"/>
            <a:ext cx="1119325" cy="112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750" y="2537288"/>
            <a:ext cx="151447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300" y="2546800"/>
            <a:ext cx="14954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2100" y="2551237"/>
            <a:ext cx="1495425" cy="146756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6"/>
          <p:cNvSpPr txBox="1"/>
          <p:nvPr>
            <p:ph idx="1" type="body"/>
          </p:nvPr>
        </p:nvSpPr>
        <p:spPr>
          <a:xfrm>
            <a:off x="642900" y="634150"/>
            <a:ext cx="7717500" cy="1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 the selection of the icons, spider webs were added to the corners along with a spider coming down from a web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This was done by adding a layer over the original icons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>
            <p:ph idx="1" type="body"/>
          </p:nvPr>
        </p:nvSpPr>
        <p:spPr>
          <a:xfrm>
            <a:off x="452025" y="53370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-Also designed all the letters of the alphabet and numbers (16x24 pixels)</a:t>
            </a:r>
            <a:br>
              <a:rPr lang="en" sz="2000"/>
            </a:b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-Designed Spider-man to add to the corners of the screen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53" y="1906050"/>
            <a:ext cx="971747" cy="15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925" y="1906038"/>
            <a:ext cx="1021575" cy="15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5750" y="1889875"/>
            <a:ext cx="1021575" cy="156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0989" y="1889862"/>
            <a:ext cx="1073961" cy="15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7"/>
          <p:cNvPicPr preferRelativeResize="0"/>
          <p:nvPr/>
        </p:nvPicPr>
        <p:blipFill rotWithShape="1">
          <a:blip r:embed="rId7">
            <a:alphaModFix/>
          </a:blip>
          <a:srcRect b="0" l="0" r="0" t="3697"/>
          <a:stretch/>
        </p:blipFill>
        <p:spPr>
          <a:xfrm>
            <a:off x="3881900" y="3586375"/>
            <a:ext cx="1514475" cy="147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37"/>
          <p:cNvGrpSpPr/>
          <p:nvPr/>
        </p:nvGrpSpPr>
        <p:grpSpPr>
          <a:xfrm rot="3298066">
            <a:off x="8205292" y="4327566"/>
            <a:ext cx="691743" cy="447234"/>
            <a:chOff x="3586125" y="4525175"/>
            <a:chExt cx="925825" cy="598575"/>
          </a:xfrm>
        </p:grpSpPr>
        <p:sp>
          <p:nvSpPr>
            <p:cNvPr id="484" name="Google Shape;484;p37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BMP?</a:t>
            </a:r>
            <a:endParaRPr sz="3200"/>
          </a:p>
        </p:txBody>
      </p:sp>
      <p:grpSp>
        <p:nvGrpSpPr>
          <p:cNvPr id="494" name="Google Shape;494;p38"/>
          <p:cNvGrpSpPr/>
          <p:nvPr/>
        </p:nvGrpSpPr>
        <p:grpSpPr>
          <a:xfrm rot="3298066">
            <a:off x="8160817" y="602116"/>
            <a:ext cx="691743" cy="447234"/>
            <a:chOff x="3586125" y="4525175"/>
            <a:chExt cx="925825" cy="598575"/>
          </a:xfrm>
        </p:grpSpPr>
        <p:sp>
          <p:nvSpPr>
            <p:cNvPr id="495" name="Google Shape;495;p38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38"/>
          <p:cNvGrpSpPr/>
          <p:nvPr/>
        </p:nvGrpSpPr>
        <p:grpSpPr>
          <a:xfrm rot="-1466295">
            <a:off x="410341" y="4212556"/>
            <a:ext cx="453102" cy="682006"/>
            <a:chOff x="4865150" y="3459975"/>
            <a:chExt cx="606450" cy="912825"/>
          </a:xfrm>
        </p:grpSpPr>
        <p:sp>
          <p:nvSpPr>
            <p:cNvPr id="500" name="Google Shape;500;p38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38"/>
          <p:cNvSpPr txBox="1"/>
          <p:nvPr>
            <p:ph idx="4294967295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BMP also known as the Bitmap File Format is a way to store an image as a series of bits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Easy to read and predictable format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color values for each pixel are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stored in order</a:t>
            </a:r>
            <a:br>
              <a:rPr lang="en" sz="2000"/>
            </a:b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05" name="Google Shape;5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900" y="2720050"/>
            <a:ext cx="2659675" cy="19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ENCLOSURE</a:t>
            </a:r>
            <a:endParaRPr/>
          </a:p>
        </p:txBody>
      </p:sp>
      <p:sp>
        <p:nvSpPr>
          <p:cNvPr id="512" name="Google Shape;512;p39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OnShape to design the base and the cover of the enclosure to cover the boards and wiring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39"/>
          <p:cNvPicPr preferRelativeResize="0"/>
          <p:nvPr/>
        </p:nvPicPr>
        <p:blipFill rotWithShape="1">
          <a:blip r:embed="rId3">
            <a:alphaModFix/>
          </a:blip>
          <a:srcRect b="8040" l="6336" r="5906" t="13442"/>
          <a:stretch/>
        </p:blipFill>
        <p:spPr>
          <a:xfrm>
            <a:off x="4299650" y="2035650"/>
            <a:ext cx="3666419" cy="22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849" y="2035650"/>
            <a:ext cx="2780000" cy="22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</a:t>
            </a:r>
            <a:endParaRPr/>
          </a:p>
        </p:txBody>
      </p:sp>
      <p:sp>
        <p:nvSpPr>
          <p:cNvPr id="521" name="Google Shape;521;p40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Technology that is concerned with performing a process by means of programmed commands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Human input is minimized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Normally used for</a:t>
            </a:r>
            <a:br>
              <a:rPr lang="en" sz="2000"/>
            </a:br>
            <a:r>
              <a:rPr lang="en" sz="2000"/>
              <a:t>	- Higher production rates</a:t>
            </a:r>
            <a:br>
              <a:rPr lang="en" sz="2000"/>
            </a:br>
            <a:r>
              <a:rPr lang="en" sz="2000"/>
              <a:t>	- Increased productivity</a:t>
            </a:r>
            <a:br>
              <a:rPr lang="en" sz="2000"/>
            </a:br>
            <a:r>
              <a:rPr lang="en" sz="2000"/>
              <a:t>	- Reduced factory lead times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522" name="Google Shape;522;p40"/>
          <p:cNvGrpSpPr/>
          <p:nvPr/>
        </p:nvGrpSpPr>
        <p:grpSpPr>
          <a:xfrm rot="3298066">
            <a:off x="8271292" y="4329141"/>
            <a:ext cx="691743" cy="447234"/>
            <a:chOff x="3586125" y="4525175"/>
            <a:chExt cx="925825" cy="598575"/>
          </a:xfrm>
        </p:grpSpPr>
        <p:sp>
          <p:nvSpPr>
            <p:cNvPr id="523" name="Google Shape;523;p40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BMP CONVERSION</a:t>
            </a:r>
            <a:endParaRPr/>
          </a:p>
        </p:txBody>
      </p:sp>
      <p:sp>
        <p:nvSpPr>
          <p:cNvPr id="533" name="Google Shape;533;p41"/>
          <p:cNvSpPr txBox="1"/>
          <p:nvPr>
            <p:ph idx="1" type="body"/>
          </p:nvPr>
        </p:nvSpPr>
        <p:spPr>
          <a:xfrm>
            <a:off x="713225" y="1246950"/>
            <a:ext cx="48042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BMP file format can not be used as is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 program was made to convert the file from its </a:t>
            </a:r>
            <a:r>
              <a:rPr lang="en" sz="2100"/>
              <a:t>original</a:t>
            </a:r>
            <a:r>
              <a:rPr lang="en" sz="2100"/>
              <a:t> format to a useable set of data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Python was used to make this program</a:t>
            </a:r>
            <a:endParaRPr sz="2100"/>
          </a:p>
        </p:txBody>
      </p:sp>
      <p:pic>
        <p:nvPicPr>
          <p:cNvPr id="534" name="Google Shape;5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825" y="1264600"/>
            <a:ext cx="3321775" cy="324995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/>
          <p:nvPr>
            <p:ph type="title"/>
          </p:nvPr>
        </p:nvSpPr>
        <p:spPr>
          <a:xfrm>
            <a:off x="713225" y="539500"/>
            <a:ext cx="736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DE10 LITE</a:t>
            </a:r>
            <a:endParaRPr/>
          </a:p>
        </p:txBody>
      </p:sp>
      <p:sp>
        <p:nvSpPr>
          <p:cNvPr id="541" name="Google Shape;541;p42"/>
          <p:cNvSpPr txBox="1"/>
          <p:nvPr>
            <p:ph idx="1" type="body"/>
          </p:nvPr>
        </p:nvSpPr>
        <p:spPr>
          <a:xfrm>
            <a:off x="4911475" y="1246950"/>
            <a:ext cx="4232400" cy="3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 DE10 is a FPGA development board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FPGA -  Field-Programmable Gate Array, an integrated circuit that is meant to be further configured by the customer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Developed by Terasic to be a part of the Intel FPGA University Program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42" name="Google Shape;542;p42"/>
          <p:cNvPicPr preferRelativeResize="0"/>
          <p:nvPr/>
        </p:nvPicPr>
        <p:blipFill rotWithShape="1">
          <a:blip r:embed="rId3">
            <a:alphaModFix/>
          </a:blip>
          <a:srcRect b="26750" l="0" r="0" t="0"/>
          <a:stretch/>
        </p:blipFill>
        <p:spPr>
          <a:xfrm>
            <a:off x="1204525" y="1451638"/>
            <a:ext cx="2927875" cy="2240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549" name="Google Shape;549;p43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is an open-source electronic prototyping 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Open-source: something people can modify and share because its design is publicly accessible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Enables users to create interactive electronic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easy-to-use hardware and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has more than just one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UNO</a:t>
            </a:r>
            <a:br>
              <a:rPr lang="en"/>
            </a:br>
            <a:r>
              <a:rPr lang="en"/>
              <a:t>Arduino Mega 2560</a:t>
            </a:r>
            <a:br>
              <a:rPr lang="en"/>
            </a:br>
            <a:r>
              <a:rPr lang="en"/>
              <a:t>Arduino Zero</a:t>
            </a:r>
            <a:br>
              <a:rPr lang="en"/>
            </a:br>
            <a:r>
              <a:rPr lang="en"/>
              <a:t>And more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43"/>
          <p:cNvGrpSpPr/>
          <p:nvPr/>
        </p:nvGrpSpPr>
        <p:grpSpPr>
          <a:xfrm rot="3298066">
            <a:off x="8416492" y="4409516"/>
            <a:ext cx="691743" cy="447234"/>
            <a:chOff x="3586125" y="4525175"/>
            <a:chExt cx="925825" cy="598575"/>
          </a:xfrm>
        </p:grpSpPr>
        <p:sp>
          <p:nvSpPr>
            <p:cNvPr id="551" name="Google Shape;551;p43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5" name="Google Shape;5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151" y="2818050"/>
            <a:ext cx="1784506" cy="178590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4"/>
          <p:cNvSpPr txBox="1"/>
          <p:nvPr>
            <p:ph type="title"/>
          </p:nvPr>
        </p:nvSpPr>
        <p:spPr>
          <a:xfrm>
            <a:off x="713250" y="2057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MEMORY</a:t>
            </a:r>
            <a:endParaRPr/>
          </a:p>
        </p:txBody>
      </p:sp>
      <p:sp>
        <p:nvSpPr>
          <p:cNvPr id="562" name="Google Shape;562;p44"/>
          <p:cNvSpPr txBox="1"/>
          <p:nvPr>
            <p:ph idx="2" type="title"/>
          </p:nvPr>
        </p:nvSpPr>
        <p:spPr>
          <a:xfrm>
            <a:off x="979100" y="2693775"/>
            <a:ext cx="19629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SRAM</a:t>
            </a:r>
            <a:endParaRPr/>
          </a:p>
        </p:txBody>
      </p:sp>
      <p:sp>
        <p:nvSpPr>
          <p:cNvPr id="563" name="Google Shape;563;p44"/>
          <p:cNvSpPr txBox="1"/>
          <p:nvPr>
            <p:ph idx="1" type="subTitle"/>
          </p:nvPr>
        </p:nvSpPr>
        <p:spPr>
          <a:xfrm>
            <a:off x="738848" y="3153973"/>
            <a:ext cx="24435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-Static random-access memory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-Low 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-Volatile</a:t>
            </a:r>
            <a:endParaRPr/>
          </a:p>
        </p:txBody>
      </p:sp>
      <p:sp>
        <p:nvSpPr>
          <p:cNvPr id="564" name="Google Shape;564;p44"/>
          <p:cNvSpPr txBox="1"/>
          <p:nvPr>
            <p:ph idx="3" type="title"/>
          </p:nvPr>
        </p:nvSpPr>
        <p:spPr>
          <a:xfrm>
            <a:off x="3607812" y="2693775"/>
            <a:ext cx="19629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SDRAM</a:t>
            </a:r>
            <a:endParaRPr/>
          </a:p>
        </p:txBody>
      </p:sp>
      <p:sp>
        <p:nvSpPr>
          <p:cNvPr id="565" name="Google Shape;565;p44"/>
          <p:cNvSpPr txBox="1"/>
          <p:nvPr>
            <p:ph idx="4" type="subTitle"/>
          </p:nvPr>
        </p:nvSpPr>
        <p:spPr>
          <a:xfrm>
            <a:off x="3367533" y="3153972"/>
            <a:ext cx="24435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-Synchronous dynamic random access memory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-High speed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-Volatile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4"/>
          <p:cNvSpPr txBox="1"/>
          <p:nvPr>
            <p:ph idx="5" type="title"/>
          </p:nvPr>
        </p:nvSpPr>
        <p:spPr>
          <a:xfrm>
            <a:off x="6202012" y="2693775"/>
            <a:ext cx="19629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Memory</a:t>
            </a:r>
            <a:endParaRPr/>
          </a:p>
        </p:txBody>
      </p:sp>
      <p:sp>
        <p:nvSpPr>
          <p:cNvPr id="567" name="Google Shape;567;p44"/>
          <p:cNvSpPr txBox="1"/>
          <p:nvPr>
            <p:ph idx="6" type="subTitle"/>
          </p:nvPr>
        </p:nvSpPr>
        <p:spPr>
          <a:xfrm>
            <a:off x="5961728" y="3153972"/>
            <a:ext cx="24435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-Able to be written and rewritten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-Nonvolatile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in Flash Dives, SD Cards, etc</a:t>
            </a:r>
            <a:endParaRPr/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999" y="1238616"/>
            <a:ext cx="1962900" cy="145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325" y="1112191"/>
            <a:ext cx="2749900" cy="157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100" y="1238625"/>
            <a:ext cx="2861250" cy="145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44"/>
          <p:cNvCxnSpPr/>
          <p:nvPr/>
        </p:nvCxnSpPr>
        <p:spPr>
          <a:xfrm>
            <a:off x="5826725" y="3609475"/>
            <a:ext cx="0" cy="12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GOAL</a:t>
            </a:r>
            <a:endParaRPr sz="3200"/>
          </a:p>
        </p:txBody>
      </p:sp>
      <p:sp>
        <p:nvSpPr>
          <p:cNvPr id="351" name="Google Shape;351;p27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goal of this project was to collectively create a portable gaming device using a DE10 board and an Arduino board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game is meant to be retro and supposed to display icons on a screen to be selected, matched, removed, and regenerated randomly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52" name="Google Shape;35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DE10 LITE VS ARDUINO</a:t>
            </a:r>
            <a:endParaRPr/>
          </a:p>
        </p:txBody>
      </p:sp>
      <p:sp>
        <p:nvSpPr>
          <p:cNvPr id="578" name="Google Shape;578;p45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DE10 LITE 								Arduino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Advantages:								Advantages:</a:t>
            </a:r>
            <a:br>
              <a:rPr lang="en"/>
            </a:br>
            <a:r>
              <a:rPr lang="en"/>
              <a:t>- VGA Output								</a:t>
            </a:r>
            <a:r>
              <a:rPr lang="en"/>
              <a:t>- Open Source</a:t>
            </a:r>
            <a:br>
              <a:rPr lang="en"/>
            </a:br>
            <a:r>
              <a:rPr lang="en"/>
              <a:t>- Hard Drive Storage							</a:t>
            </a:r>
            <a:r>
              <a:rPr lang="en"/>
              <a:t>- Large Support Network</a:t>
            </a:r>
            <a:br>
              <a:rPr lang="en"/>
            </a:br>
            <a:r>
              <a:rPr lang="en"/>
              <a:t>- On Board USB Blaster						</a:t>
            </a:r>
            <a:r>
              <a:rPr lang="en"/>
              <a:t>- Cost Effective ($20)</a:t>
            </a:r>
            <a:br>
              <a:rPr lang="en"/>
            </a:br>
            <a:r>
              <a:rPr lang="en"/>
              <a:t>-Quartus Software Functionality				</a:t>
            </a:r>
            <a:r>
              <a:rPr lang="en"/>
              <a:t>- Flash Memory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Faster Processing		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								Limitations:</a:t>
            </a:r>
            <a:br>
              <a:rPr lang="en"/>
            </a:br>
            <a:r>
              <a:rPr lang="en"/>
              <a:t>- Slower Processing							- No On-Board Hard Storage</a:t>
            </a:r>
            <a:br>
              <a:rPr lang="en"/>
            </a:br>
            <a:r>
              <a:rPr lang="en"/>
              <a:t>- Harder learning curve						- No Graphical Output</a:t>
            </a:r>
            <a:br>
              <a:rPr lang="en"/>
            </a:br>
            <a:r>
              <a:rPr lang="en"/>
              <a:t>- SRAM Program Storage						- Slower Processing</a:t>
            </a:r>
            <a:br>
              <a:rPr lang="en"/>
            </a:br>
            <a:r>
              <a:rPr lang="en"/>
              <a:t>- Fairly Expensive ($150)						</a:t>
            </a:r>
            <a:endParaRPr/>
          </a:p>
        </p:txBody>
      </p:sp>
      <p:sp>
        <p:nvSpPr>
          <p:cNvPr id="579" name="Google Shape;57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THE BMPs</a:t>
            </a:r>
            <a:endParaRPr/>
          </a:p>
        </p:txBody>
      </p:sp>
      <p:sp>
        <p:nvSpPr>
          <p:cNvPr id="585" name="Google Shape;585;p46"/>
          <p:cNvSpPr txBox="1"/>
          <p:nvPr>
            <p:ph idx="1" type="body"/>
          </p:nvPr>
        </p:nvSpPr>
        <p:spPr>
          <a:xfrm>
            <a:off x="790550" y="1246950"/>
            <a:ext cx="43401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access the BMP images stored on the DE10 Lite board a section of automated code needed to be created.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BMP files are stored </a:t>
            </a:r>
            <a:r>
              <a:rPr lang="en" sz="1800"/>
              <a:t>sequentially</a:t>
            </a:r>
            <a:r>
              <a:rPr lang="en" sz="1800"/>
              <a:t> in the hard storage so by finding the start point of each image we can extract the data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allowed us to access the BMP images fast and efficiently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46"/>
          <p:cNvGrpSpPr/>
          <p:nvPr/>
        </p:nvGrpSpPr>
        <p:grpSpPr>
          <a:xfrm rot="7646149">
            <a:off x="8311305" y="4339298"/>
            <a:ext cx="691773" cy="447253"/>
            <a:chOff x="3586125" y="4525175"/>
            <a:chExt cx="925825" cy="598575"/>
          </a:xfrm>
        </p:grpSpPr>
        <p:sp>
          <p:nvSpPr>
            <p:cNvPr id="587" name="Google Shape;587;p46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150" y="682050"/>
            <a:ext cx="3075475" cy="42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THE JOYSTICK</a:t>
            </a:r>
            <a:endParaRPr/>
          </a:p>
        </p:txBody>
      </p:sp>
      <p:sp>
        <p:nvSpPr>
          <p:cNvPr id="598" name="Google Shape;598;p47"/>
          <p:cNvSpPr txBox="1"/>
          <p:nvPr>
            <p:ph idx="1" type="body"/>
          </p:nvPr>
        </p:nvSpPr>
        <p:spPr>
          <a:xfrm>
            <a:off x="713225" y="1246950"/>
            <a:ext cx="51330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 Joystick is an analog device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Analog devices are </a:t>
            </a:r>
            <a:r>
              <a:rPr lang="en" sz="1900"/>
              <a:t>defined</a:t>
            </a:r>
            <a:r>
              <a:rPr lang="en" sz="1900"/>
              <a:t> as electronic systems which have a continuous variable system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ADC - Analog to Digital Converter, an electronic component that converts from an analog to a digital system. This was used to convert analog values from joystick to digital to be read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125" y="1590748"/>
            <a:ext cx="2614225" cy="19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CALIBRATION</a:t>
            </a:r>
            <a:endParaRPr sz="3200"/>
          </a:p>
        </p:txBody>
      </p:sp>
      <p:grpSp>
        <p:nvGrpSpPr>
          <p:cNvPr id="606" name="Google Shape;606;p48"/>
          <p:cNvGrpSpPr/>
          <p:nvPr/>
        </p:nvGrpSpPr>
        <p:grpSpPr>
          <a:xfrm rot="3298066">
            <a:off x="8160817" y="602116"/>
            <a:ext cx="691743" cy="447234"/>
            <a:chOff x="3586125" y="4525175"/>
            <a:chExt cx="925825" cy="598575"/>
          </a:xfrm>
        </p:grpSpPr>
        <p:sp>
          <p:nvSpPr>
            <p:cNvPr id="607" name="Google Shape;607;p48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48"/>
          <p:cNvGrpSpPr/>
          <p:nvPr/>
        </p:nvGrpSpPr>
        <p:grpSpPr>
          <a:xfrm rot="-1466295">
            <a:off x="410341" y="4212556"/>
            <a:ext cx="453102" cy="682006"/>
            <a:chOff x="4865150" y="3459975"/>
            <a:chExt cx="606450" cy="912825"/>
          </a:xfrm>
        </p:grpSpPr>
        <p:sp>
          <p:nvSpPr>
            <p:cNvPr id="612" name="Google Shape;612;p48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48"/>
          <p:cNvSpPr txBox="1"/>
          <p:nvPr>
            <p:ph idx="4294967295" type="body"/>
          </p:nvPr>
        </p:nvSpPr>
        <p:spPr>
          <a:xfrm>
            <a:off x="713225" y="1246950"/>
            <a:ext cx="31800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have to read values off the joystick in order to calibrate it in the program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used a multimeter to read the values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multimeter is a device used to measure multiple values usually including resistance, voltage, and current</a:t>
            </a:r>
            <a:br>
              <a:rPr lang="en" sz="1800"/>
            </a:br>
            <a:endParaRPr sz="1800"/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025" y="1893400"/>
            <a:ext cx="4060775" cy="22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9"/>
          <p:cNvSpPr txBox="1"/>
          <p:nvPr>
            <p:ph type="title"/>
          </p:nvPr>
        </p:nvSpPr>
        <p:spPr>
          <a:xfrm>
            <a:off x="229125" y="206225"/>
            <a:ext cx="390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THE BUTTON</a:t>
            </a:r>
            <a:endParaRPr/>
          </a:p>
        </p:txBody>
      </p:sp>
      <p:sp>
        <p:nvSpPr>
          <p:cNvPr id="624" name="Google Shape;624;p49"/>
          <p:cNvSpPr txBox="1"/>
          <p:nvPr>
            <p:ph idx="1" type="body"/>
          </p:nvPr>
        </p:nvSpPr>
        <p:spPr>
          <a:xfrm>
            <a:off x="3611175" y="1598550"/>
            <a:ext cx="49503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button is a digital device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Digital</a:t>
            </a:r>
            <a:r>
              <a:rPr lang="en" sz="2200"/>
              <a:t> devices are defined as electronic systems which have two possible outputs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ADC is not needed because the processor can already understand the values</a:t>
            </a:r>
            <a:endParaRPr sz="2200"/>
          </a:p>
        </p:txBody>
      </p:sp>
      <p:pic>
        <p:nvPicPr>
          <p:cNvPr id="625" name="Google Shape;6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25" y="1112200"/>
            <a:ext cx="2552426" cy="2552426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COMPLETION</a:t>
            </a:r>
            <a:endParaRPr/>
          </a:p>
        </p:txBody>
      </p:sp>
      <p:sp>
        <p:nvSpPr>
          <p:cNvPr id="632" name="Google Shape;632;p50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Completed:</a:t>
            </a:r>
            <a:br>
              <a:rPr lang="en"/>
            </a:br>
            <a:r>
              <a:rPr lang="en"/>
              <a:t>- Score and Round numbers increase accordingly</a:t>
            </a:r>
            <a:br>
              <a:rPr lang="en"/>
            </a:br>
            <a:r>
              <a:rPr lang="en"/>
              <a:t>- Clearing works correctly for full matches that have been selected</a:t>
            </a:r>
            <a:br>
              <a:rPr lang="en"/>
            </a:br>
            <a:r>
              <a:rPr lang="en"/>
              <a:t>- </a:t>
            </a:r>
            <a:r>
              <a:rPr lang="en"/>
              <a:t>Selecting</a:t>
            </a:r>
            <a:r>
              <a:rPr lang="en"/>
              <a:t> and </a:t>
            </a:r>
            <a:r>
              <a:rPr lang="en"/>
              <a:t>deselecting</a:t>
            </a:r>
            <a:r>
              <a:rPr lang="en"/>
              <a:t> works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Bugs:</a:t>
            </a:r>
            <a:br>
              <a:rPr lang="en"/>
            </a:br>
            <a:r>
              <a:rPr lang="en"/>
              <a:t>- If only part of a match is selected, after the round is cleared the icons do not reset back to the original unselected form</a:t>
            </a:r>
            <a:br>
              <a:rPr lang="en"/>
            </a:br>
            <a:r>
              <a:rPr lang="en"/>
              <a:t>- Joystick needs further calibration for better </a:t>
            </a:r>
            <a:r>
              <a:rPr lang="en"/>
              <a:t>functionality</a:t>
            </a:r>
            <a:br>
              <a:rPr lang="en"/>
            </a:br>
            <a:endParaRPr/>
          </a:p>
        </p:txBody>
      </p:sp>
      <p:sp>
        <p:nvSpPr>
          <p:cNvPr id="633" name="Google Shape;63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4" name="Google Shape;634;p50"/>
          <p:cNvPicPr preferRelativeResize="0"/>
          <p:nvPr/>
        </p:nvPicPr>
        <p:blipFill rotWithShape="1">
          <a:blip r:embed="rId3">
            <a:alphaModFix/>
          </a:blip>
          <a:srcRect b="50442" l="7228" r="9306" t="43079"/>
          <a:stretch/>
        </p:blipFill>
        <p:spPr>
          <a:xfrm>
            <a:off x="879500" y="4084349"/>
            <a:ext cx="7551225" cy="4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1"/>
          <p:cNvSpPr txBox="1"/>
          <p:nvPr>
            <p:ph type="title"/>
          </p:nvPr>
        </p:nvSpPr>
        <p:spPr>
          <a:xfrm>
            <a:off x="3862525" y="609825"/>
            <a:ext cx="46716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40" name="Google Shape;640;p51"/>
          <p:cNvSpPr txBox="1"/>
          <p:nvPr>
            <p:ph idx="1" type="subTitle"/>
          </p:nvPr>
        </p:nvSpPr>
        <p:spPr>
          <a:xfrm>
            <a:off x="4266650" y="2894025"/>
            <a:ext cx="3762900" cy="12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Any questions?</a:t>
            </a:r>
            <a:endParaRPr sz="2600"/>
          </a:p>
        </p:txBody>
      </p:sp>
      <p:grpSp>
        <p:nvGrpSpPr>
          <p:cNvPr id="641" name="Google Shape;641;p51"/>
          <p:cNvGrpSpPr/>
          <p:nvPr/>
        </p:nvGrpSpPr>
        <p:grpSpPr>
          <a:xfrm flipH="1">
            <a:off x="152395" y="2894026"/>
            <a:ext cx="2077982" cy="2686224"/>
            <a:chOff x="5523175" y="536475"/>
            <a:chExt cx="1855175" cy="2398200"/>
          </a:xfrm>
        </p:grpSpPr>
        <p:sp>
          <p:nvSpPr>
            <p:cNvPr id="642" name="Google Shape;642;p51"/>
            <p:cNvSpPr/>
            <p:nvPr/>
          </p:nvSpPr>
          <p:spPr>
            <a:xfrm>
              <a:off x="5523175" y="686500"/>
              <a:ext cx="1855175" cy="2248175"/>
            </a:xfrm>
            <a:custGeom>
              <a:rect b="b" l="l" r="r" t="t"/>
              <a:pathLst>
                <a:path extrusionOk="0" fill="none" h="89927" w="74207">
                  <a:moveTo>
                    <a:pt x="71749" y="8995"/>
                  </a:moveTo>
                  <a:cubicBezTo>
                    <a:pt x="70048" y="5924"/>
                    <a:pt x="67244" y="3514"/>
                    <a:pt x="64062" y="2080"/>
                  </a:cubicBezTo>
                  <a:cubicBezTo>
                    <a:pt x="60802" y="599"/>
                    <a:pt x="57147" y="174"/>
                    <a:pt x="53635" y="867"/>
                  </a:cubicBezTo>
                  <a:cubicBezTo>
                    <a:pt x="49965" y="1592"/>
                    <a:pt x="46546" y="3435"/>
                    <a:pt x="43821" y="5939"/>
                  </a:cubicBezTo>
                  <a:cubicBezTo>
                    <a:pt x="42498" y="7152"/>
                    <a:pt x="41333" y="8523"/>
                    <a:pt x="40340" y="10035"/>
                  </a:cubicBezTo>
                  <a:cubicBezTo>
                    <a:pt x="40183" y="10287"/>
                    <a:pt x="40592" y="10539"/>
                    <a:pt x="40766" y="10271"/>
                  </a:cubicBezTo>
                  <a:cubicBezTo>
                    <a:pt x="44766" y="4175"/>
                    <a:pt x="52233" y="1"/>
                    <a:pt x="59620" y="1230"/>
                  </a:cubicBezTo>
                  <a:cubicBezTo>
                    <a:pt x="63086" y="1797"/>
                    <a:pt x="66283" y="3435"/>
                    <a:pt x="68788" y="5892"/>
                  </a:cubicBezTo>
                  <a:cubicBezTo>
                    <a:pt x="71465" y="8570"/>
                    <a:pt x="73293" y="12382"/>
                    <a:pt x="72930" y="16241"/>
                  </a:cubicBezTo>
                  <a:cubicBezTo>
                    <a:pt x="72741" y="18352"/>
                    <a:pt x="71733" y="20210"/>
                    <a:pt x="70347" y="21770"/>
                  </a:cubicBezTo>
                  <a:cubicBezTo>
                    <a:pt x="69607" y="22604"/>
                    <a:pt x="68788" y="23361"/>
                    <a:pt x="67921" y="24054"/>
                  </a:cubicBezTo>
                  <a:cubicBezTo>
                    <a:pt x="67984" y="23124"/>
                    <a:pt x="67937" y="22195"/>
                    <a:pt x="67780" y="21281"/>
                  </a:cubicBezTo>
                  <a:cubicBezTo>
                    <a:pt x="67181" y="17989"/>
                    <a:pt x="65023" y="14823"/>
                    <a:pt x="61747" y="13784"/>
                  </a:cubicBezTo>
                  <a:cubicBezTo>
                    <a:pt x="58864" y="12854"/>
                    <a:pt x="55289" y="13658"/>
                    <a:pt x="53351" y="16083"/>
                  </a:cubicBezTo>
                  <a:cubicBezTo>
                    <a:pt x="51335" y="18604"/>
                    <a:pt x="51729" y="22211"/>
                    <a:pt x="53587" y="24699"/>
                  </a:cubicBezTo>
                  <a:cubicBezTo>
                    <a:pt x="55777" y="27598"/>
                    <a:pt x="59494" y="28259"/>
                    <a:pt x="62865" y="27283"/>
                  </a:cubicBezTo>
                  <a:cubicBezTo>
                    <a:pt x="64456" y="26810"/>
                    <a:pt x="65952" y="26070"/>
                    <a:pt x="67307" y="25109"/>
                  </a:cubicBezTo>
                  <a:cubicBezTo>
                    <a:pt x="66882" y="27661"/>
                    <a:pt x="65574" y="30071"/>
                    <a:pt x="63889" y="32024"/>
                  </a:cubicBezTo>
                  <a:cubicBezTo>
                    <a:pt x="58675" y="38025"/>
                    <a:pt x="50390" y="39915"/>
                    <a:pt x="42829" y="40766"/>
                  </a:cubicBezTo>
                  <a:cubicBezTo>
                    <a:pt x="34512" y="41695"/>
                    <a:pt x="25770" y="41601"/>
                    <a:pt x="18052" y="45303"/>
                  </a:cubicBezTo>
                  <a:cubicBezTo>
                    <a:pt x="11720" y="48343"/>
                    <a:pt x="6553" y="53761"/>
                    <a:pt x="3718" y="60188"/>
                  </a:cubicBezTo>
                  <a:cubicBezTo>
                    <a:pt x="756" y="66835"/>
                    <a:pt x="0" y="75435"/>
                    <a:pt x="4568" y="81563"/>
                  </a:cubicBezTo>
                  <a:cubicBezTo>
                    <a:pt x="9436" y="88100"/>
                    <a:pt x="18004" y="89785"/>
                    <a:pt x="25676" y="89895"/>
                  </a:cubicBezTo>
                  <a:cubicBezTo>
                    <a:pt x="27897" y="89927"/>
                    <a:pt x="30117" y="89848"/>
                    <a:pt x="32338" y="89769"/>
                  </a:cubicBezTo>
                  <a:cubicBezTo>
                    <a:pt x="32653" y="89769"/>
                    <a:pt x="32653" y="89281"/>
                    <a:pt x="32338" y="89281"/>
                  </a:cubicBezTo>
                  <a:cubicBezTo>
                    <a:pt x="23848" y="89580"/>
                    <a:pt x="14271" y="89785"/>
                    <a:pt x="7404" y="83894"/>
                  </a:cubicBezTo>
                  <a:cubicBezTo>
                    <a:pt x="4316" y="81248"/>
                    <a:pt x="2473" y="77578"/>
                    <a:pt x="1969" y="73545"/>
                  </a:cubicBezTo>
                  <a:cubicBezTo>
                    <a:pt x="1481" y="69592"/>
                    <a:pt x="2158" y="65543"/>
                    <a:pt x="3545" y="61842"/>
                  </a:cubicBezTo>
                  <a:cubicBezTo>
                    <a:pt x="6207" y="54864"/>
                    <a:pt x="11389" y="49162"/>
                    <a:pt x="18052" y="45838"/>
                  </a:cubicBezTo>
                  <a:cubicBezTo>
                    <a:pt x="26054" y="41900"/>
                    <a:pt x="35205" y="42199"/>
                    <a:pt x="43853" y="41128"/>
                  </a:cubicBezTo>
                  <a:cubicBezTo>
                    <a:pt x="51524" y="40183"/>
                    <a:pt x="59888" y="38010"/>
                    <a:pt x="64866" y="31599"/>
                  </a:cubicBezTo>
                  <a:cubicBezTo>
                    <a:pt x="66409" y="29598"/>
                    <a:pt x="67528" y="27204"/>
                    <a:pt x="67858" y="24715"/>
                  </a:cubicBezTo>
                  <a:lnTo>
                    <a:pt x="68016" y="24589"/>
                  </a:lnTo>
                  <a:cubicBezTo>
                    <a:pt x="69528" y="23439"/>
                    <a:pt x="70930" y="22053"/>
                    <a:pt x="71954" y="20447"/>
                  </a:cubicBezTo>
                  <a:cubicBezTo>
                    <a:pt x="74206" y="16934"/>
                    <a:pt x="73702" y="12523"/>
                    <a:pt x="71749" y="8995"/>
                  </a:cubicBezTo>
                  <a:close/>
                  <a:moveTo>
                    <a:pt x="65889" y="25440"/>
                  </a:moveTo>
                  <a:cubicBezTo>
                    <a:pt x="62802" y="27235"/>
                    <a:pt x="58628" y="28165"/>
                    <a:pt x="55493" y="25912"/>
                  </a:cubicBezTo>
                  <a:cubicBezTo>
                    <a:pt x="52926" y="24054"/>
                    <a:pt x="51603" y="20242"/>
                    <a:pt x="53115" y="17312"/>
                  </a:cubicBezTo>
                  <a:cubicBezTo>
                    <a:pt x="54595" y="14492"/>
                    <a:pt x="58203" y="13374"/>
                    <a:pt x="61195" y="14114"/>
                  </a:cubicBezTo>
                  <a:cubicBezTo>
                    <a:pt x="64598" y="14965"/>
                    <a:pt x="66787" y="18210"/>
                    <a:pt x="67339" y="21533"/>
                  </a:cubicBezTo>
                  <a:cubicBezTo>
                    <a:pt x="67496" y="22494"/>
                    <a:pt x="67528" y="23471"/>
                    <a:pt x="67417" y="24447"/>
                  </a:cubicBezTo>
                  <a:cubicBezTo>
                    <a:pt x="66929" y="24794"/>
                    <a:pt x="66409" y="25140"/>
                    <a:pt x="65889" y="25440"/>
                  </a:cubicBezTo>
                  <a:close/>
                </a:path>
              </a:pathLst>
            </a:custGeom>
            <a:noFill/>
            <a:ln cap="flat" cmpd="sng" w="39375">
              <a:solidFill>
                <a:schemeClr val="dk1"/>
              </a:solidFill>
              <a:prstDash val="solid"/>
              <a:miter lim="157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6472200" y="834425"/>
              <a:ext cx="166600" cy="174625"/>
            </a:xfrm>
            <a:custGeom>
              <a:rect b="b" l="l" r="r" t="t"/>
              <a:pathLst>
                <a:path extrusionOk="0" h="6985" w="6664">
                  <a:moveTo>
                    <a:pt x="1386" y="0"/>
                  </a:moveTo>
                  <a:cubicBezTo>
                    <a:pt x="1261" y="0"/>
                    <a:pt x="1137" y="44"/>
                    <a:pt x="1040" y="133"/>
                  </a:cubicBezTo>
                  <a:lnTo>
                    <a:pt x="1" y="1093"/>
                  </a:lnTo>
                  <a:lnTo>
                    <a:pt x="5388" y="6984"/>
                  </a:lnTo>
                  <a:lnTo>
                    <a:pt x="6443" y="6024"/>
                  </a:lnTo>
                  <a:cubicBezTo>
                    <a:pt x="6648" y="5835"/>
                    <a:pt x="6664" y="5504"/>
                    <a:pt x="6475" y="5283"/>
                  </a:cubicBezTo>
                  <a:lnTo>
                    <a:pt x="1781" y="164"/>
                  </a:lnTo>
                  <a:cubicBezTo>
                    <a:pt x="1672" y="56"/>
                    <a:pt x="1528" y="0"/>
                    <a:pt x="1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5781100" y="536475"/>
              <a:ext cx="1068775" cy="1147125"/>
            </a:xfrm>
            <a:custGeom>
              <a:rect b="b" l="l" r="r" t="t"/>
              <a:pathLst>
                <a:path extrusionOk="0" fill="none" h="45885" w="42751">
                  <a:moveTo>
                    <a:pt x="39143" y="25565"/>
                  </a:moveTo>
                  <a:lnTo>
                    <a:pt x="21454" y="6285"/>
                  </a:lnTo>
                  <a:cubicBezTo>
                    <a:pt x="15705" y="1"/>
                    <a:pt x="5325" y="2237"/>
                    <a:pt x="2663" y="10334"/>
                  </a:cubicBezTo>
                  <a:cubicBezTo>
                    <a:pt x="1" y="18430"/>
                    <a:pt x="7042" y="26385"/>
                    <a:pt x="15390" y="24746"/>
                  </a:cubicBezTo>
                  <a:lnTo>
                    <a:pt x="20226" y="30023"/>
                  </a:lnTo>
                  <a:cubicBezTo>
                    <a:pt x="17879" y="38198"/>
                    <a:pt x="25203" y="45885"/>
                    <a:pt x="33489" y="43932"/>
                  </a:cubicBezTo>
                  <a:cubicBezTo>
                    <a:pt x="37332" y="43034"/>
                    <a:pt x="40419" y="40151"/>
                    <a:pt x="41585" y="36371"/>
                  </a:cubicBezTo>
                  <a:cubicBezTo>
                    <a:pt x="42751" y="32591"/>
                    <a:pt x="41821" y="28479"/>
                    <a:pt x="39143" y="25565"/>
                  </a:cubicBezTo>
                  <a:close/>
                </a:path>
              </a:pathLst>
            </a:custGeom>
            <a:noFill/>
            <a:ln cap="flat" cmpd="sng" w="49225">
              <a:solidFill>
                <a:schemeClr val="dk1"/>
              </a:solidFill>
              <a:prstDash val="solid"/>
              <a:miter lim="157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6588575" y="1249725"/>
              <a:ext cx="97100" cy="91000"/>
            </a:xfrm>
            <a:custGeom>
              <a:rect b="b" l="l" r="r" t="t"/>
              <a:pathLst>
                <a:path extrusionOk="0" h="3640" w="3884">
                  <a:moveTo>
                    <a:pt x="1881" y="0"/>
                  </a:moveTo>
                  <a:cubicBezTo>
                    <a:pt x="975" y="0"/>
                    <a:pt x="97" y="679"/>
                    <a:pt x="56" y="1745"/>
                  </a:cubicBezTo>
                  <a:cubicBezTo>
                    <a:pt x="1" y="2864"/>
                    <a:pt x="917" y="3640"/>
                    <a:pt x="1882" y="3640"/>
                  </a:cubicBezTo>
                  <a:cubicBezTo>
                    <a:pt x="2302" y="3640"/>
                    <a:pt x="2732" y="3493"/>
                    <a:pt x="3096" y="3163"/>
                  </a:cubicBezTo>
                  <a:cubicBezTo>
                    <a:pt x="3836" y="2485"/>
                    <a:pt x="3883" y="1336"/>
                    <a:pt x="3206" y="595"/>
                  </a:cubicBezTo>
                  <a:cubicBezTo>
                    <a:pt x="2833" y="185"/>
                    <a:pt x="2353" y="0"/>
                    <a:pt x="1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6436850" y="1388850"/>
              <a:ext cx="96825" cy="91125"/>
            </a:xfrm>
            <a:custGeom>
              <a:rect b="b" l="l" r="r" t="t"/>
              <a:pathLst>
                <a:path extrusionOk="0" h="3645" w="3873">
                  <a:moveTo>
                    <a:pt x="1865" y="0"/>
                  </a:moveTo>
                  <a:cubicBezTo>
                    <a:pt x="958" y="0"/>
                    <a:pt x="86" y="678"/>
                    <a:pt x="44" y="1740"/>
                  </a:cubicBezTo>
                  <a:cubicBezTo>
                    <a:pt x="1" y="2868"/>
                    <a:pt x="915" y="3645"/>
                    <a:pt x="1878" y="3645"/>
                  </a:cubicBezTo>
                  <a:cubicBezTo>
                    <a:pt x="2302" y="3645"/>
                    <a:pt x="2735" y="3495"/>
                    <a:pt x="3100" y="3158"/>
                  </a:cubicBezTo>
                  <a:cubicBezTo>
                    <a:pt x="3825" y="2481"/>
                    <a:pt x="3872" y="1331"/>
                    <a:pt x="3210" y="606"/>
                  </a:cubicBezTo>
                  <a:cubicBezTo>
                    <a:pt x="2830" y="188"/>
                    <a:pt x="2343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6568350" y="1394900"/>
              <a:ext cx="121250" cy="91025"/>
            </a:xfrm>
            <a:custGeom>
              <a:rect b="b" l="l" r="r" t="t"/>
              <a:pathLst>
                <a:path extrusionOk="0" h="3641" w="4850">
                  <a:moveTo>
                    <a:pt x="2425" y="1"/>
                  </a:moveTo>
                  <a:cubicBezTo>
                    <a:pt x="852" y="1"/>
                    <a:pt x="0" y="1880"/>
                    <a:pt x="1085" y="3058"/>
                  </a:cubicBezTo>
                  <a:cubicBezTo>
                    <a:pt x="1445" y="3443"/>
                    <a:pt x="1937" y="3641"/>
                    <a:pt x="2431" y="3641"/>
                  </a:cubicBezTo>
                  <a:cubicBezTo>
                    <a:pt x="2868" y="3641"/>
                    <a:pt x="3305" y="3486"/>
                    <a:pt x="3653" y="3168"/>
                  </a:cubicBezTo>
                  <a:cubicBezTo>
                    <a:pt x="4850" y="2081"/>
                    <a:pt x="4125" y="81"/>
                    <a:pt x="2503" y="2"/>
                  </a:cubicBezTo>
                  <a:cubicBezTo>
                    <a:pt x="2477" y="1"/>
                    <a:pt x="2451" y="1"/>
                    <a:pt x="2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6429325" y="1243300"/>
              <a:ext cx="120875" cy="90875"/>
            </a:xfrm>
            <a:custGeom>
              <a:rect b="b" l="l" r="r" t="t"/>
              <a:pathLst>
                <a:path extrusionOk="0" h="3635" w="4835">
                  <a:moveTo>
                    <a:pt x="2426" y="0"/>
                  </a:moveTo>
                  <a:cubicBezTo>
                    <a:pt x="853" y="0"/>
                    <a:pt x="1" y="1880"/>
                    <a:pt x="1086" y="3058"/>
                  </a:cubicBezTo>
                  <a:cubicBezTo>
                    <a:pt x="1444" y="3440"/>
                    <a:pt x="1929" y="3634"/>
                    <a:pt x="2417" y="3634"/>
                  </a:cubicBezTo>
                  <a:cubicBezTo>
                    <a:pt x="2852" y="3634"/>
                    <a:pt x="3288" y="3480"/>
                    <a:pt x="3637" y="3168"/>
                  </a:cubicBezTo>
                  <a:cubicBezTo>
                    <a:pt x="4835" y="2065"/>
                    <a:pt x="4110" y="80"/>
                    <a:pt x="2503" y="2"/>
                  </a:cubicBezTo>
                  <a:cubicBezTo>
                    <a:pt x="2477" y="1"/>
                    <a:pt x="2451" y="0"/>
                    <a:pt x="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5988250" y="757275"/>
              <a:ext cx="235900" cy="232200"/>
            </a:xfrm>
            <a:custGeom>
              <a:rect b="b" l="l" r="r" t="t"/>
              <a:pathLst>
                <a:path extrusionOk="0" h="9288" w="9436">
                  <a:moveTo>
                    <a:pt x="2800" y="1"/>
                  </a:moveTo>
                  <a:cubicBezTo>
                    <a:pt x="2633" y="1"/>
                    <a:pt x="2465" y="60"/>
                    <a:pt x="2331" y="178"/>
                  </a:cubicBezTo>
                  <a:lnTo>
                    <a:pt x="473" y="1880"/>
                  </a:lnTo>
                  <a:cubicBezTo>
                    <a:pt x="189" y="2147"/>
                    <a:pt x="173" y="2588"/>
                    <a:pt x="425" y="2872"/>
                  </a:cubicBezTo>
                  <a:lnTo>
                    <a:pt x="1937" y="4526"/>
                  </a:lnTo>
                  <a:lnTo>
                    <a:pt x="299" y="6038"/>
                  </a:lnTo>
                  <a:cubicBezTo>
                    <a:pt x="16" y="6306"/>
                    <a:pt x="0" y="6731"/>
                    <a:pt x="252" y="7015"/>
                  </a:cubicBezTo>
                  <a:lnTo>
                    <a:pt x="1953" y="8889"/>
                  </a:lnTo>
                  <a:cubicBezTo>
                    <a:pt x="2093" y="9037"/>
                    <a:pt x="2280" y="9112"/>
                    <a:pt x="2467" y="9112"/>
                  </a:cubicBezTo>
                  <a:cubicBezTo>
                    <a:pt x="2638" y="9112"/>
                    <a:pt x="2810" y="9049"/>
                    <a:pt x="2946" y="8921"/>
                  </a:cubicBezTo>
                  <a:lnTo>
                    <a:pt x="4600" y="7408"/>
                  </a:lnTo>
                  <a:lnTo>
                    <a:pt x="6112" y="9062"/>
                  </a:lnTo>
                  <a:cubicBezTo>
                    <a:pt x="6253" y="9213"/>
                    <a:pt x="6439" y="9288"/>
                    <a:pt x="6625" y="9288"/>
                  </a:cubicBezTo>
                  <a:cubicBezTo>
                    <a:pt x="6790" y="9288"/>
                    <a:pt x="6955" y="9228"/>
                    <a:pt x="7088" y="9110"/>
                  </a:cubicBezTo>
                  <a:lnTo>
                    <a:pt x="8947" y="7393"/>
                  </a:lnTo>
                  <a:cubicBezTo>
                    <a:pt x="9230" y="7141"/>
                    <a:pt x="9262" y="6700"/>
                    <a:pt x="8994" y="6416"/>
                  </a:cubicBezTo>
                  <a:lnTo>
                    <a:pt x="7482" y="4762"/>
                  </a:lnTo>
                  <a:lnTo>
                    <a:pt x="9136" y="3250"/>
                  </a:lnTo>
                  <a:cubicBezTo>
                    <a:pt x="9420" y="2982"/>
                    <a:pt x="9435" y="2541"/>
                    <a:pt x="9167" y="2258"/>
                  </a:cubicBezTo>
                  <a:lnTo>
                    <a:pt x="7466" y="399"/>
                  </a:lnTo>
                  <a:cubicBezTo>
                    <a:pt x="7333" y="249"/>
                    <a:pt x="7146" y="174"/>
                    <a:pt x="6959" y="174"/>
                  </a:cubicBezTo>
                  <a:cubicBezTo>
                    <a:pt x="6791" y="174"/>
                    <a:pt x="6623" y="233"/>
                    <a:pt x="6490" y="352"/>
                  </a:cubicBezTo>
                  <a:lnTo>
                    <a:pt x="4836" y="1880"/>
                  </a:lnTo>
                  <a:lnTo>
                    <a:pt x="3308" y="226"/>
                  </a:lnTo>
                  <a:cubicBezTo>
                    <a:pt x="3174" y="76"/>
                    <a:pt x="2988" y="1"/>
                    <a:pt x="2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51"/>
          <p:cNvGrpSpPr/>
          <p:nvPr/>
        </p:nvGrpSpPr>
        <p:grpSpPr>
          <a:xfrm flipH="1" rot="-9987451">
            <a:off x="2070523" y="-324609"/>
            <a:ext cx="2078063" cy="2686329"/>
            <a:chOff x="5523175" y="536475"/>
            <a:chExt cx="1855175" cy="2398200"/>
          </a:xfrm>
        </p:grpSpPr>
        <p:sp>
          <p:nvSpPr>
            <p:cNvPr id="651" name="Google Shape;651;p51"/>
            <p:cNvSpPr/>
            <p:nvPr/>
          </p:nvSpPr>
          <p:spPr>
            <a:xfrm>
              <a:off x="5523175" y="686500"/>
              <a:ext cx="1855175" cy="2248175"/>
            </a:xfrm>
            <a:custGeom>
              <a:rect b="b" l="l" r="r" t="t"/>
              <a:pathLst>
                <a:path extrusionOk="0" fill="none" h="89927" w="74207">
                  <a:moveTo>
                    <a:pt x="71749" y="8995"/>
                  </a:moveTo>
                  <a:cubicBezTo>
                    <a:pt x="70048" y="5924"/>
                    <a:pt x="67244" y="3514"/>
                    <a:pt x="64062" y="2080"/>
                  </a:cubicBezTo>
                  <a:cubicBezTo>
                    <a:pt x="60802" y="599"/>
                    <a:pt x="57147" y="174"/>
                    <a:pt x="53635" y="867"/>
                  </a:cubicBezTo>
                  <a:cubicBezTo>
                    <a:pt x="49965" y="1592"/>
                    <a:pt x="46546" y="3435"/>
                    <a:pt x="43821" y="5939"/>
                  </a:cubicBezTo>
                  <a:cubicBezTo>
                    <a:pt x="42498" y="7152"/>
                    <a:pt x="41333" y="8523"/>
                    <a:pt x="40340" y="10035"/>
                  </a:cubicBezTo>
                  <a:cubicBezTo>
                    <a:pt x="40183" y="10287"/>
                    <a:pt x="40592" y="10539"/>
                    <a:pt x="40766" y="10271"/>
                  </a:cubicBezTo>
                  <a:cubicBezTo>
                    <a:pt x="44766" y="4175"/>
                    <a:pt x="52233" y="1"/>
                    <a:pt x="59620" y="1230"/>
                  </a:cubicBezTo>
                  <a:cubicBezTo>
                    <a:pt x="63086" y="1797"/>
                    <a:pt x="66283" y="3435"/>
                    <a:pt x="68788" y="5892"/>
                  </a:cubicBezTo>
                  <a:cubicBezTo>
                    <a:pt x="71465" y="8570"/>
                    <a:pt x="73293" y="12382"/>
                    <a:pt x="72930" y="16241"/>
                  </a:cubicBezTo>
                  <a:cubicBezTo>
                    <a:pt x="72741" y="18352"/>
                    <a:pt x="71733" y="20210"/>
                    <a:pt x="70347" y="21770"/>
                  </a:cubicBezTo>
                  <a:cubicBezTo>
                    <a:pt x="69607" y="22604"/>
                    <a:pt x="68788" y="23361"/>
                    <a:pt x="67921" y="24054"/>
                  </a:cubicBezTo>
                  <a:cubicBezTo>
                    <a:pt x="67984" y="23124"/>
                    <a:pt x="67937" y="22195"/>
                    <a:pt x="67780" y="21281"/>
                  </a:cubicBezTo>
                  <a:cubicBezTo>
                    <a:pt x="67181" y="17989"/>
                    <a:pt x="65023" y="14823"/>
                    <a:pt x="61747" y="13784"/>
                  </a:cubicBezTo>
                  <a:cubicBezTo>
                    <a:pt x="58864" y="12854"/>
                    <a:pt x="55289" y="13658"/>
                    <a:pt x="53351" y="16083"/>
                  </a:cubicBezTo>
                  <a:cubicBezTo>
                    <a:pt x="51335" y="18604"/>
                    <a:pt x="51729" y="22211"/>
                    <a:pt x="53587" y="24699"/>
                  </a:cubicBezTo>
                  <a:cubicBezTo>
                    <a:pt x="55777" y="27598"/>
                    <a:pt x="59494" y="28259"/>
                    <a:pt x="62865" y="27283"/>
                  </a:cubicBezTo>
                  <a:cubicBezTo>
                    <a:pt x="64456" y="26810"/>
                    <a:pt x="65952" y="26070"/>
                    <a:pt x="67307" y="25109"/>
                  </a:cubicBezTo>
                  <a:cubicBezTo>
                    <a:pt x="66882" y="27661"/>
                    <a:pt x="65574" y="30071"/>
                    <a:pt x="63889" y="32024"/>
                  </a:cubicBezTo>
                  <a:cubicBezTo>
                    <a:pt x="58675" y="38025"/>
                    <a:pt x="50390" y="39915"/>
                    <a:pt x="42829" y="40766"/>
                  </a:cubicBezTo>
                  <a:cubicBezTo>
                    <a:pt x="34512" y="41695"/>
                    <a:pt x="25770" y="41601"/>
                    <a:pt x="18052" y="45303"/>
                  </a:cubicBezTo>
                  <a:cubicBezTo>
                    <a:pt x="11720" y="48343"/>
                    <a:pt x="6553" y="53761"/>
                    <a:pt x="3718" y="60188"/>
                  </a:cubicBezTo>
                  <a:cubicBezTo>
                    <a:pt x="756" y="66835"/>
                    <a:pt x="0" y="75435"/>
                    <a:pt x="4568" y="81563"/>
                  </a:cubicBezTo>
                  <a:cubicBezTo>
                    <a:pt x="9436" y="88100"/>
                    <a:pt x="18004" y="89785"/>
                    <a:pt x="25676" y="89895"/>
                  </a:cubicBezTo>
                  <a:cubicBezTo>
                    <a:pt x="27897" y="89927"/>
                    <a:pt x="30117" y="89848"/>
                    <a:pt x="32338" y="89769"/>
                  </a:cubicBezTo>
                  <a:cubicBezTo>
                    <a:pt x="32653" y="89769"/>
                    <a:pt x="32653" y="89281"/>
                    <a:pt x="32338" y="89281"/>
                  </a:cubicBezTo>
                  <a:cubicBezTo>
                    <a:pt x="23848" y="89580"/>
                    <a:pt x="14271" y="89785"/>
                    <a:pt x="7404" y="83894"/>
                  </a:cubicBezTo>
                  <a:cubicBezTo>
                    <a:pt x="4316" y="81248"/>
                    <a:pt x="2473" y="77578"/>
                    <a:pt x="1969" y="73545"/>
                  </a:cubicBezTo>
                  <a:cubicBezTo>
                    <a:pt x="1481" y="69592"/>
                    <a:pt x="2158" y="65543"/>
                    <a:pt x="3545" y="61842"/>
                  </a:cubicBezTo>
                  <a:cubicBezTo>
                    <a:pt x="6207" y="54864"/>
                    <a:pt x="11389" y="49162"/>
                    <a:pt x="18052" y="45838"/>
                  </a:cubicBezTo>
                  <a:cubicBezTo>
                    <a:pt x="26054" y="41900"/>
                    <a:pt x="35205" y="42199"/>
                    <a:pt x="43853" y="41128"/>
                  </a:cubicBezTo>
                  <a:cubicBezTo>
                    <a:pt x="51524" y="40183"/>
                    <a:pt x="59888" y="38010"/>
                    <a:pt x="64866" y="31599"/>
                  </a:cubicBezTo>
                  <a:cubicBezTo>
                    <a:pt x="66409" y="29598"/>
                    <a:pt x="67528" y="27204"/>
                    <a:pt x="67858" y="24715"/>
                  </a:cubicBezTo>
                  <a:lnTo>
                    <a:pt x="68016" y="24589"/>
                  </a:lnTo>
                  <a:cubicBezTo>
                    <a:pt x="69528" y="23439"/>
                    <a:pt x="70930" y="22053"/>
                    <a:pt x="71954" y="20447"/>
                  </a:cubicBezTo>
                  <a:cubicBezTo>
                    <a:pt x="74206" y="16934"/>
                    <a:pt x="73702" y="12523"/>
                    <a:pt x="71749" y="8995"/>
                  </a:cubicBezTo>
                  <a:close/>
                  <a:moveTo>
                    <a:pt x="65889" y="25440"/>
                  </a:moveTo>
                  <a:cubicBezTo>
                    <a:pt x="62802" y="27235"/>
                    <a:pt x="58628" y="28165"/>
                    <a:pt x="55493" y="25912"/>
                  </a:cubicBezTo>
                  <a:cubicBezTo>
                    <a:pt x="52926" y="24054"/>
                    <a:pt x="51603" y="20242"/>
                    <a:pt x="53115" y="17312"/>
                  </a:cubicBezTo>
                  <a:cubicBezTo>
                    <a:pt x="54595" y="14492"/>
                    <a:pt x="58203" y="13374"/>
                    <a:pt x="61195" y="14114"/>
                  </a:cubicBezTo>
                  <a:cubicBezTo>
                    <a:pt x="64598" y="14965"/>
                    <a:pt x="66787" y="18210"/>
                    <a:pt x="67339" y="21533"/>
                  </a:cubicBezTo>
                  <a:cubicBezTo>
                    <a:pt x="67496" y="22494"/>
                    <a:pt x="67528" y="23471"/>
                    <a:pt x="67417" y="24447"/>
                  </a:cubicBezTo>
                  <a:cubicBezTo>
                    <a:pt x="66929" y="24794"/>
                    <a:pt x="66409" y="25140"/>
                    <a:pt x="65889" y="25440"/>
                  </a:cubicBezTo>
                  <a:close/>
                </a:path>
              </a:pathLst>
            </a:custGeom>
            <a:noFill/>
            <a:ln cap="flat" cmpd="sng" w="39375">
              <a:solidFill>
                <a:schemeClr val="dk1"/>
              </a:solidFill>
              <a:prstDash val="solid"/>
              <a:miter lim="157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6472200" y="834425"/>
              <a:ext cx="166600" cy="174625"/>
            </a:xfrm>
            <a:custGeom>
              <a:rect b="b" l="l" r="r" t="t"/>
              <a:pathLst>
                <a:path extrusionOk="0" h="6985" w="6664">
                  <a:moveTo>
                    <a:pt x="1386" y="0"/>
                  </a:moveTo>
                  <a:cubicBezTo>
                    <a:pt x="1261" y="0"/>
                    <a:pt x="1137" y="44"/>
                    <a:pt x="1040" y="133"/>
                  </a:cubicBezTo>
                  <a:lnTo>
                    <a:pt x="1" y="1093"/>
                  </a:lnTo>
                  <a:lnTo>
                    <a:pt x="5388" y="6984"/>
                  </a:lnTo>
                  <a:lnTo>
                    <a:pt x="6443" y="6024"/>
                  </a:lnTo>
                  <a:cubicBezTo>
                    <a:pt x="6648" y="5835"/>
                    <a:pt x="6664" y="5504"/>
                    <a:pt x="6475" y="5283"/>
                  </a:cubicBezTo>
                  <a:lnTo>
                    <a:pt x="1781" y="164"/>
                  </a:lnTo>
                  <a:cubicBezTo>
                    <a:pt x="1672" y="56"/>
                    <a:pt x="1528" y="0"/>
                    <a:pt x="1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5781100" y="536475"/>
              <a:ext cx="1068775" cy="1147125"/>
            </a:xfrm>
            <a:custGeom>
              <a:rect b="b" l="l" r="r" t="t"/>
              <a:pathLst>
                <a:path extrusionOk="0" fill="none" h="45885" w="42751">
                  <a:moveTo>
                    <a:pt x="39143" y="25565"/>
                  </a:moveTo>
                  <a:lnTo>
                    <a:pt x="21454" y="6285"/>
                  </a:lnTo>
                  <a:cubicBezTo>
                    <a:pt x="15705" y="1"/>
                    <a:pt x="5325" y="2237"/>
                    <a:pt x="2663" y="10334"/>
                  </a:cubicBezTo>
                  <a:cubicBezTo>
                    <a:pt x="1" y="18430"/>
                    <a:pt x="7042" y="26385"/>
                    <a:pt x="15390" y="24746"/>
                  </a:cubicBezTo>
                  <a:lnTo>
                    <a:pt x="20226" y="30023"/>
                  </a:lnTo>
                  <a:cubicBezTo>
                    <a:pt x="17879" y="38198"/>
                    <a:pt x="25203" y="45885"/>
                    <a:pt x="33489" y="43932"/>
                  </a:cubicBezTo>
                  <a:cubicBezTo>
                    <a:pt x="37332" y="43034"/>
                    <a:pt x="40419" y="40151"/>
                    <a:pt x="41585" y="36371"/>
                  </a:cubicBezTo>
                  <a:cubicBezTo>
                    <a:pt x="42751" y="32591"/>
                    <a:pt x="41821" y="28479"/>
                    <a:pt x="39143" y="25565"/>
                  </a:cubicBezTo>
                  <a:close/>
                </a:path>
              </a:pathLst>
            </a:custGeom>
            <a:noFill/>
            <a:ln cap="flat" cmpd="sng" w="49225">
              <a:solidFill>
                <a:schemeClr val="dk1"/>
              </a:solidFill>
              <a:prstDash val="solid"/>
              <a:miter lim="157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6588575" y="1249725"/>
              <a:ext cx="97100" cy="91000"/>
            </a:xfrm>
            <a:custGeom>
              <a:rect b="b" l="l" r="r" t="t"/>
              <a:pathLst>
                <a:path extrusionOk="0" h="3640" w="3884">
                  <a:moveTo>
                    <a:pt x="1881" y="0"/>
                  </a:moveTo>
                  <a:cubicBezTo>
                    <a:pt x="975" y="0"/>
                    <a:pt x="97" y="679"/>
                    <a:pt x="56" y="1745"/>
                  </a:cubicBezTo>
                  <a:cubicBezTo>
                    <a:pt x="1" y="2864"/>
                    <a:pt x="917" y="3640"/>
                    <a:pt x="1882" y="3640"/>
                  </a:cubicBezTo>
                  <a:cubicBezTo>
                    <a:pt x="2302" y="3640"/>
                    <a:pt x="2732" y="3493"/>
                    <a:pt x="3096" y="3163"/>
                  </a:cubicBezTo>
                  <a:cubicBezTo>
                    <a:pt x="3836" y="2485"/>
                    <a:pt x="3883" y="1336"/>
                    <a:pt x="3206" y="595"/>
                  </a:cubicBezTo>
                  <a:cubicBezTo>
                    <a:pt x="2833" y="185"/>
                    <a:pt x="2353" y="0"/>
                    <a:pt x="1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6436850" y="1388850"/>
              <a:ext cx="96825" cy="91125"/>
            </a:xfrm>
            <a:custGeom>
              <a:rect b="b" l="l" r="r" t="t"/>
              <a:pathLst>
                <a:path extrusionOk="0" h="3645" w="3873">
                  <a:moveTo>
                    <a:pt x="1865" y="0"/>
                  </a:moveTo>
                  <a:cubicBezTo>
                    <a:pt x="958" y="0"/>
                    <a:pt x="86" y="678"/>
                    <a:pt x="44" y="1740"/>
                  </a:cubicBezTo>
                  <a:cubicBezTo>
                    <a:pt x="1" y="2868"/>
                    <a:pt x="915" y="3645"/>
                    <a:pt x="1878" y="3645"/>
                  </a:cubicBezTo>
                  <a:cubicBezTo>
                    <a:pt x="2302" y="3645"/>
                    <a:pt x="2735" y="3495"/>
                    <a:pt x="3100" y="3158"/>
                  </a:cubicBezTo>
                  <a:cubicBezTo>
                    <a:pt x="3825" y="2481"/>
                    <a:pt x="3872" y="1331"/>
                    <a:pt x="3210" y="606"/>
                  </a:cubicBezTo>
                  <a:cubicBezTo>
                    <a:pt x="2830" y="188"/>
                    <a:pt x="2343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1"/>
            <p:cNvSpPr/>
            <p:nvPr/>
          </p:nvSpPr>
          <p:spPr>
            <a:xfrm>
              <a:off x="6568350" y="1394900"/>
              <a:ext cx="121250" cy="91025"/>
            </a:xfrm>
            <a:custGeom>
              <a:rect b="b" l="l" r="r" t="t"/>
              <a:pathLst>
                <a:path extrusionOk="0" h="3641" w="4850">
                  <a:moveTo>
                    <a:pt x="2425" y="1"/>
                  </a:moveTo>
                  <a:cubicBezTo>
                    <a:pt x="852" y="1"/>
                    <a:pt x="0" y="1880"/>
                    <a:pt x="1085" y="3058"/>
                  </a:cubicBezTo>
                  <a:cubicBezTo>
                    <a:pt x="1445" y="3443"/>
                    <a:pt x="1937" y="3641"/>
                    <a:pt x="2431" y="3641"/>
                  </a:cubicBezTo>
                  <a:cubicBezTo>
                    <a:pt x="2868" y="3641"/>
                    <a:pt x="3305" y="3486"/>
                    <a:pt x="3653" y="3168"/>
                  </a:cubicBezTo>
                  <a:cubicBezTo>
                    <a:pt x="4850" y="2081"/>
                    <a:pt x="4125" y="81"/>
                    <a:pt x="2503" y="2"/>
                  </a:cubicBezTo>
                  <a:cubicBezTo>
                    <a:pt x="2477" y="1"/>
                    <a:pt x="2451" y="1"/>
                    <a:pt x="2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1"/>
            <p:cNvSpPr/>
            <p:nvPr/>
          </p:nvSpPr>
          <p:spPr>
            <a:xfrm>
              <a:off x="6429325" y="1243300"/>
              <a:ext cx="120875" cy="90875"/>
            </a:xfrm>
            <a:custGeom>
              <a:rect b="b" l="l" r="r" t="t"/>
              <a:pathLst>
                <a:path extrusionOk="0" h="3635" w="4835">
                  <a:moveTo>
                    <a:pt x="2426" y="0"/>
                  </a:moveTo>
                  <a:cubicBezTo>
                    <a:pt x="853" y="0"/>
                    <a:pt x="1" y="1880"/>
                    <a:pt x="1086" y="3058"/>
                  </a:cubicBezTo>
                  <a:cubicBezTo>
                    <a:pt x="1444" y="3440"/>
                    <a:pt x="1929" y="3634"/>
                    <a:pt x="2417" y="3634"/>
                  </a:cubicBezTo>
                  <a:cubicBezTo>
                    <a:pt x="2852" y="3634"/>
                    <a:pt x="3288" y="3480"/>
                    <a:pt x="3637" y="3168"/>
                  </a:cubicBezTo>
                  <a:cubicBezTo>
                    <a:pt x="4835" y="2065"/>
                    <a:pt x="4110" y="80"/>
                    <a:pt x="2503" y="2"/>
                  </a:cubicBezTo>
                  <a:cubicBezTo>
                    <a:pt x="2477" y="1"/>
                    <a:pt x="2451" y="0"/>
                    <a:pt x="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5988250" y="757275"/>
              <a:ext cx="235900" cy="232200"/>
            </a:xfrm>
            <a:custGeom>
              <a:rect b="b" l="l" r="r" t="t"/>
              <a:pathLst>
                <a:path extrusionOk="0" h="9288" w="9436">
                  <a:moveTo>
                    <a:pt x="2800" y="1"/>
                  </a:moveTo>
                  <a:cubicBezTo>
                    <a:pt x="2633" y="1"/>
                    <a:pt x="2465" y="60"/>
                    <a:pt x="2331" y="178"/>
                  </a:cubicBezTo>
                  <a:lnTo>
                    <a:pt x="473" y="1880"/>
                  </a:lnTo>
                  <a:cubicBezTo>
                    <a:pt x="189" y="2147"/>
                    <a:pt x="173" y="2588"/>
                    <a:pt x="425" y="2872"/>
                  </a:cubicBezTo>
                  <a:lnTo>
                    <a:pt x="1937" y="4526"/>
                  </a:lnTo>
                  <a:lnTo>
                    <a:pt x="299" y="6038"/>
                  </a:lnTo>
                  <a:cubicBezTo>
                    <a:pt x="16" y="6306"/>
                    <a:pt x="0" y="6731"/>
                    <a:pt x="252" y="7015"/>
                  </a:cubicBezTo>
                  <a:lnTo>
                    <a:pt x="1953" y="8889"/>
                  </a:lnTo>
                  <a:cubicBezTo>
                    <a:pt x="2093" y="9037"/>
                    <a:pt x="2280" y="9112"/>
                    <a:pt x="2467" y="9112"/>
                  </a:cubicBezTo>
                  <a:cubicBezTo>
                    <a:pt x="2638" y="9112"/>
                    <a:pt x="2810" y="9049"/>
                    <a:pt x="2946" y="8921"/>
                  </a:cubicBezTo>
                  <a:lnTo>
                    <a:pt x="4600" y="7408"/>
                  </a:lnTo>
                  <a:lnTo>
                    <a:pt x="6112" y="9062"/>
                  </a:lnTo>
                  <a:cubicBezTo>
                    <a:pt x="6253" y="9213"/>
                    <a:pt x="6439" y="9288"/>
                    <a:pt x="6625" y="9288"/>
                  </a:cubicBezTo>
                  <a:cubicBezTo>
                    <a:pt x="6790" y="9288"/>
                    <a:pt x="6955" y="9228"/>
                    <a:pt x="7088" y="9110"/>
                  </a:cubicBezTo>
                  <a:lnTo>
                    <a:pt x="8947" y="7393"/>
                  </a:lnTo>
                  <a:cubicBezTo>
                    <a:pt x="9230" y="7141"/>
                    <a:pt x="9262" y="6700"/>
                    <a:pt x="8994" y="6416"/>
                  </a:cubicBezTo>
                  <a:lnTo>
                    <a:pt x="7482" y="4762"/>
                  </a:lnTo>
                  <a:lnTo>
                    <a:pt x="9136" y="3250"/>
                  </a:lnTo>
                  <a:cubicBezTo>
                    <a:pt x="9420" y="2982"/>
                    <a:pt x="9435" y="2541"/>
                    <a:pt x="9167" y="2258"/>
                  </a:cubicBezTo>
                  <a:lnTo>
                    <a:pt x="7466" y="399"/>
                  </a:lnTo>
                  <a:cubicBezTo>
                    <a:pt x="7333" y="249"/>
                    <a:pt x="7146" y="174"/>
                    <a:pt x="6959" y="174"/>
                  </a:cubicBezTo>
                  <a:cubicBezTo>
                    <a:pt x="6791" y="174"/>
                    <a:pt x="6623" y="233"/>
                    <a:pt x="6490" y="352"/>
                  </a:cubicBezTo>
                  <a:lnTo>
                    <a:pt x="4836" y="1880"/>
                  </a:lnTo>
                  <a:lnTo>
                    <a:pt x="3308" y="226"/>
                  </a:lnTo>
                  <a:cubicBezTo>
                    <a:pt x="3174" y="76"/>
                    <a:pt x="2988" y="1"/>
                    <a:pt x="2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51"/>
          <p:cNvGrpSpPr/>
          <p:nvPr/>
        </p:nvGrpSpPr>
        <p:grpSpPr>
          <a:xfrm flipH="1" rot="-1568536">
            <a:off x="440421" y="1205942"/>
            <a:ext cx="925447" cy="598598"/>
            <a:chOff x="3765675" y="2533375"/>
            <a:chExt cx="925450" cy="598600"/>
          </a:xfrm>
        </p:grpSpPr>
        <p:sp>
          <p:nvSpPr>
            <p:cNvPr id="660" name="Google Shape;660;p51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1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1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51"/>
          <p:cNvGrpSpPr/>
          <p:nvPr/>
        </p:nvGrpSpPr>
        <p:grpSpPr>
          <a:xfrm flipH="1" rot="1466267">
            <a:off x="8217343" y="1570299"/>
            <a:ext cx="606443" cy="912814"/>
            <a:chOff x="4865150" y="3459975"/>
            <a:chExt cx="606450" cy="912825"/>
          </a:xfrm>
        </p:grpSpPr>
        <p:sp>
          <p:nvSpPr>
            <p:cNvPr id="665" name="Google Shape;665;p51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1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51"/>
          <p:cNvGrpSpPr/>
          <p:nvPr/>
        </p:nvGrpSpPr>
        <p:grpSpPr>
          <a:xfrm flipH="1" rot="-3210428">
            <a:off x="2833509" y="4000554"/>
            <a:ext cx="925789" cy="598552"/>
            <a:chOff x="3586125" y="4525175"/>
            <a:chExt cx="925825" cy="598575"/>
          </a:xfrm>
        </p:grpSpPr>
        <p:sp>
          <p:nvSpPr>
            <p:cNvPr id="670" name="Google Shape;670;p51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4" name="Google Shape;6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675" y="3344170"/>
            <a:ext cx="3667424" cy="105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098" y="3354273"/>
            <a:ext cx="561440" cy="10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 GAMING</a:t>
            </a:r>
            <a:endParaRPr sz="3200"/>
          </a:p>
        </p:txBody>
      </p:sp>
      <p:grpSp>
        <p:nvGrpSpPr>
          <p:cNvPr id="358" name="Google Shape;358;p28"/>
          <p:cNvGrpSpPr/>
          <p:nvPr/>
        </p:nvGrpSpPr>
        <p:grpSpPr>
          <a:xfrm rot="3298066">
            <a:off x="8160817" y="602116"/>
            <a:ext cx="691743" cy="447234"/>
            <a:chOff x="3586125" y="4525175"/>
            <a:chExt cx="925825" cy="598575"/>
          </a:xfrm>
        </p:grpSpPr>
        <p:sp>
          <p:nvSpPr>
            <p:cNvPr id="359" name="Google Shape;359;p28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8"/>
          <p:cNvGrpSpPr/>
          <p:nvPr/>
        </p:nvGrpSpPr>
        <p:grpSpPr>
          <a:xfrm rot="-1466295">
            <a:off x="410341" y="4212556"/>
            <a:ext cx="453102" cy="682006"/>
            <a:chOff x="4865150" y="3459975"/>
            <a:chExt cx="606450" cy="912825"/>
          </a:xfrm>
        </p:grpSpPr>
        <p:sp>
          <p:nvSpPr>
            <p:cNvPr id="364" name="Google Shape;364;p28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8"/>
          <p:cNvSpPr txBox="1"/>
          <p:nvPr>
            <p:ph idx="4294967295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collecting and playing of older generation consoles, computers and handheld games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They are usually based upon older video gaming systems that are obsolete or discontinued</a:t>
            </a:r>
            <a:r>
              <a:rPr lang="en" sz="2000"/>
              <a:t> </a:t>
            </a:r>
            <a:endParaRPr sz="2000"/>
          </a:p>
        </p:txBody>
      </p:sp>
      <p:sp>
        <p:nvSpPr>
          <p:cNvPr id="369" name="Google Shape;36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>
            <p:ph type="title"/>
          </p:nvPr>
        </p:nvSpPr>
        <p:spPr>
          <a:xfrm>
            <a:off x="713250" y="197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RETRO GAMES</a:t>
            </a:r>
            <a:endParaRPr sz="3200"/>
          </a:p>
        </p:txBody>
      </p:sp>
      <p:sp>
        <p:nvSpPr>
          <p:cNvPr id="375" name="Google Shape;375;p29"/>
          <p:cNvSpPr txBox="1"/>
          <p:nvPr>
            <p:ph idx="1" type="body"/>
          </p:nvPr>
        </p:nvSpPr>
        <p:spPr>
          <a:xfrm>
            <a:off x="301350" y="1004600"/>
            <a:ext cx="8709900" cy="3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  </a:t>
            </a:r>
            <a:r>
              <a:rPr lang="en" sz="2000"/>
              <a:t>Tetris</a:t>
            </a:r>
            <a:r>
              <a:rPr lang="en" sz="2100"/>
              <a:t>		          		</a:t>
            </a:r>
            <a:r>
              <a:rPr lang="en" sz="2000"/>
              <a:t>Street Fighter</a:t>
            </a:r>
            <a:r>
              <a:rPr lang="en" sz="2100"/>
              <a:t>		      </a:t>
            </a:r>
            <a:r>
              <a:rPr lang="en" sz="2000"/>
              <a:t> Space Invaders</a:t>
            </a:r>
            <a:br>
              <a:rPr lang="en" sz="2100"/>
            </a:br>
            <a:r>
              <a:rPr lang="en" sz="1400"/>
              <a:t>(Nintendo Gameboy, 1989)			     (Arcade, 1987)				    (Arcade, 1978)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  </a:t>
            </a:r>
            <a:r>
              <a:rPr lang="en" sz="1900"/>
              <a:t>   Super Mario Kart			Sonic The Hedgehog</a:t>
            </a:r>
            <a:br>
              <a:rPr lang="en" sz="1900"/>
            </a:br>
            <a:r>
              <a:rPr lang="en" sz="1900"/>
              <a:t>		        </a:t>
            </a:r>
            <a:r>
              <a:rPr lang="en" sz="1400"/>
              <a:t>(SNES, 1992)			                 (Sega Mega Drive, 1992)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76" name="Google Shape;3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600" y="1716788"/>
            <a:ext cx="1601856" cy="127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9"/>
          <p:cNvPicPr preferRelativeResize="0"/>
          <p:nvPr/>
        </p:nvPicPr>
        <p:blipFill rotWithShape="1">
          <a:blip r:embed="rId4">
            <a:alphaModFix/>
          </a:blip>
          <a:srcRect b="6095" l="0" r="0" t="9715"/>
          <a:stretch/>
        </p:blipFill>
        <p:spPr>
          <a:xfrm>
            <a:off x="3936851" y="1716800"/>
            <a:ext cx="1738694" cy="12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2050" y="1694850"/>
            <a:ext cx="1738700" cy="1318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7625" y="3737100"/>
            <a:ext cx="1700077" cy="12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3451" y="3737100"/>
            <a:ext cx="1827247" cy="12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type="title"/>
          </p:nvPr>
        </p:nvSpPr>
        <p:spPr>
          <a:xfrm>
            <a:off x="713250" y="3184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RETRO CONSOLES</a:t>
            </a:r>
            <a:endParaRPr sz="3200"/>
          </a:p>
        </p:txBody>
      </p:sp>
      <p:sp>
        <p:nvSpPr>
          <p:cNvPr id="387" name="Google Shape;387;p30"/>
          <p:cNvSpPr txBox="1"/>
          <p:nvPr>
            <p:ph idx="1" type="body"/>
          </p:nvPr>
        </p:nvSpPr>
        <p:spPr>
          <a:xfrm>
            <a:off x="217050" y="1627425"/>
            <a:ext cx="8709900" cy="3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  SNES	          			</a:t>
            </a:r>
            <a:r>
              <a:rPr lang="en" sz="2000"/>
              <a:t>Sega Mega Drive</a:t>
            </a:r>
            <a:r>
              <a:rPr lang="en" sz="2100"/>
              <a:t>		      </a:t>
            </a:r>
            <a:r>
              <a:rPr lang="en" sz="2000"/>
              <a:t>Nintendo 64</a:t>
            </a:r>
            <a:endParaRPr sz="2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 </a:t>
            </a:r>
            <a:r>
              <a:rPr lang="en" sz="1400"/>
              <a:t>(1990)			                       	               (1988)			    		         (1996)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</a:t>
            </a:r>
            <a:endParaRPr sz="2100"/>
          </a:p>
        </p:txBody>
      </p:sp>
      <p:pic>
        <p:nvPicPr>
          <p:cNvPr id="388" name="Google Shape;3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75" y="2333875"/>
            <a:ext cx="2656950" cy="13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150" y="2333873"/>
            <a:ext cx="2759700" cy="137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30"/>
          <p:cNvGrpSpPr/>
          <p:nvPr/>
        </p:nvGrpSpPr>
        <p:grpSpPr>
          <a:xfrm rot="1323037">
            <a:off x="8416813" y="4202667"/>
            <a:ext cx="453110" cy="682019"/>
            <a:chOff x="4865150" y="3459975"/>
            <a:chExt cx="606450" cy="912825"/>
          </a:xfrm>
        </p:grpSpPr>
        <p:sp>
          <p:nvSpPr>
            <p:cNvPr id="391" name="Google Shape;391;p30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5" name="Google Shape;3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500" y="2333875"/>
            <a:ext cx="2977500" cy="12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PIRACY</a:t>
            </a:r>
            <a:endParaRPr/>
          </a:p>
        </p:txBody>
      </p:sp>
      <p:sp>
        <p:nvSpPr>
          <p:cNvPr id="402" name="Google Shape;402;p31"/>
          <p:cNvSpPr txBox="1"/>
          <p:nvPr>
            <p:ph idx="1" type="body"/>
          </p:nvPr>
        </p:nvSpPr>
        <p:spPr>
          <a:xfrm>
            <a:off x="713225" y="1246950"/>
            <a:ext cx="78357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 practice of downloading and distributing copyrighted content digitally without permission, such as music or software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Any unauthorized copy is a lost sale, which harms the copyright owner and original creator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Example:</a:t>
            </a:r>
            <a:br>
              <a:rPr lang="en" sz="1900"/>
            </a:br>
            <a:r>
              <a:rPr lang="en" sz="1900"/>
              <a:t>Torrenting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Frequently used to share files that are protected by copyright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Can download a file from </a:t>
            </a:r>
            <a:r>
              <a:rPr lang="en" sz="1900"/>
              <a:t>several</a:t>
            </a:r>
            <a:r>
              <a:rPr lang="en" sz="1900"/>
              <a:t> other users at once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Can upload a file to multiple users simultaneously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LEGALITY</a:t>
            </a:r>
            <a:endParaRPr sz="3200"/>
          </a:p>
        </p:txBody>
      </p:sp>
      <p:grpSp>
        <p:nvGrpSpPr>
          <p:cNvPr id="409" name="Google Shape;409;p32"/>
          <p:cNvGrpSpPr/>
          <p:nvPr/>
        </p:nvGrpSpPr>
        <p:grpSpPr>
          <a:xfrm rot="3298066">
            <a:off x="8160817" y="602116"/>
            <a:ext cx="691743" cy="447234"/>
            <a:chOff x="3586125" y="4525175"/>
            <a:chExt cx="925825" cy="598575"/>
          </a:xfrm>
        </p:grpSpPr>
        <p:sp>
          <p:nvSpPr>
            <p:cNvPr id="410" name="Google Shape;410;p32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2"/>
          <p:cNvGrpSpPr/>
          <p:nvPr/>
        </p:nvGrpSpPr>
        <p:grpSpPr>
          <a:xfrm rot="-1466295">
            <a:off x="410341" y="4212556"/>
            <a:ext cx="453102" cy="682006"/>
            <a:chOff x="4865150" y="3459975"/>
            <a:chExt cx="606450" cy="912825"/>
          </a:xfrm>
        </p:grpSpPr>
        <p:sp>
          <p:nvSpPr>
            <p:cNvPr id="415" name="Google Shape;415;p32"/>
            <p:cNvSpPr/>
            <p:nvPr/>
          </p:nvSpPr>
          <p:spPr>
            <a:xfrm>
              <a:off x="4865550" y="377422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4865150" y="34599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4865550" y="40884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5187275" y="4088075"/>
              <a:ext cx="284325" cy="284325"/>
            </a:xfrm>
            <a:custGeom>
              <a:rect b="b" l="l" r="r" t="t"/>
              <a:pathLst>
                <a:path extrusionOk="0" h="11373" w="11373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2"/>
          <p:cNvSpPr txBox="1"/>
          <p:nvPr>
            <p:ph idx="4294967295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Retro gaming has been in the market for a very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long time but it is still illegal to pirate it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was this project done legally?</a:t>
            </a:r>
            <a:br>
              <a:rPr lang="en" sz="2000"/>
            </a:br>
            <a:r>
              <a:rPr lang="en" sz="2000"/>
              <a:t>	- Inspired by candy crush matching system</a:t>
            </a:r>
            <a:br>
              <a:rPr lang="en" sz="2000"/>
            </a:br>
            <a:r>
              <a:rPr lang="en" sz="2000"/>
              <a:t>	- Different “console”</a:t>
            </a:r>
            <a:br>
              <a:rPr lang="en" sz="2000"/>
            </a:br>
            <a:r>
              <a:rPr lang="en" sz="2000"/>
              <a:t>	- Programmed from scratch</a:t>
            </a:r>
            <a:br>
              <a:rPr lang="en" sz="2000"/>
            </a:br>
            <a:r>
              <a:rPr lang="en" sz="2000"/>
              <a:t>	- Completely designed by the team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member including icons and  handheld enclosure</a:t>
            </a:r>
            <a:br>
              <a:rPr lang="en" sz="2000"/>
            </a:br>
            <a:endParaRPr sz="2000"/>
          </a:p>
        </p:txBody>
      </p:sp>
      <p:pic>
        <p:nvPicPr>
          <p:cNvPr id="420" name="Google Shape;4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925" y="1956645"/>
            <a:ext cx="2018725" cy="14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600"/>
            <a:ext cx="4511852" cy="43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3"/>
          <p:cNvSpPr txBox="1"/>
          <p:nvPr>
            <p:ph type="title"/>
          </p:nvPr>
        </p:nvSpPr>
        <p:spPr>
          <a:xfrm>
            <a:off x="0" y="281300"/>
            <a:ext cx="91440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THE SETUP</a:t>
            </a:r>
            <a:endParaRPr sz="4700"/>
          </a:p>
        </p:txBody>
      </p:sp>
      <p:pic>
        <p:nvPicPr>
          <p:cNvPr id="428" name="Google Shape;428;p33"/>
          <p:cNvPicPr preferRelativeResize="0"/>
          <p:nvPr/>
        </p:nvPicPr>
        <p:blipFill rotWithShape="1">
          <a:blip r:embed="rId4">
            <a:alphaModFix/>
          </a:blip>
          <a:srcRect b="0" l="0" r="0" t="3744"/>
          <a:stretch/>
        </p:blipFill>
        <p:spPr>
          <a:xfrm>
            <a:off x="4359900" y="1281600"/>
            <a:ext cx="4784098" cy="46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 sz="3200"/>
          </a:p>
        </p:txBody>
      </p:sp>
      <p:grpSp>
        <p:nvGrpSpPr>
          <p:cNvPr id="435" name="Google Shape;435;p34"/>
          <p:cNvGrpSpPr/>
          <p:nvPr/>
        </p:nvGrpSpPr>
        <p:grpSpPr>
          <a:xfrm rot="3298066">
            <a:off x="8160817" y="602116"/>
            <a:ext cx="691743" cy="447234"/>
            <a:chOff x="3586125" y="4525175"/>
            <a:chExt cx="925825" cy="598575"/>
          </a:xfrm>
        </p:grpSpPr>
        <p:sp>
          <p:nvSpPr>
            <p:cNvPr id="436" name="Google Shape;436;p34"/>
            <p:cNvSpPr/>
            <p:nvPr/>
          </p:nvSpPr>
          <p:spPr>
            <a:xfrm>
              <a:off x="3905875" y="45251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905875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4227600" y="4839425"/>
              <a:ext cx="284350" cy="284325"/>
            </a:xfrm>
            <a:custGeom>
              <a:rect b="b" l="l" r="r" t="t"/>
              <a:pathLst>
                <a:path extrusionOk="0" h="11373" w="11374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3586125" y="4525175"/>
              <a:ext cx="284325" cy="284350"/>
            </a:xfrm>
            <a:custGeom>
              <a:rect b="b" l="l" r="r" t="t"/>
              <a:pathLst>
                <a:path extrusionOk="0" h="11374" w="11373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4"/>
          <p:cNvSpPr txBox="1"/>
          <p:nvPr>
            <p:ph idx="4294967295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Photoshop was used to design ten 32x32 pixel icons for a theme of our choosing  (Spider-man)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Photoshop was the chosen application due to its diversity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/>
            </a:br>
            <a:r>
              <a:rPr lang="en" sz="2000"/>
              <a:t>	- It allows exporting the file as a bmp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	- Has a variety of colors</a:t>
            </a:r>
            <a:br>
              <a:rPr lang="en" sz="2000"/>
            </a:br>
            <a:r>
              <a:rPr lang="en" sz="2000"/>
              <a:t>	- Allows for drawing individual pixels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	- Allows layers to be used</a:t>
            </a:r>
            <a:endParaRPr sz="2000"/>
          </a:p>
        </p:txBody>
      </p:sp>
      <p:grpSp>
        <p:nvGrpSpPr>
          <p:cNvPr id="441" name="Google Shape;441;p34"/>
          <p:cNvGrpSpPr/>
          <p:nvPr/>
        </p:nvGrpSpPr>
        <p:grpSpPr>
          <a:xfrm rot="1568471">
            <a:off x="169101" y="4401307"/>
            <a:ext cx="749670" cy="438695"/>
            <a:chOff x="3765675" y="2533375"/>
            <a:chExt cx="925450" cy="598600"/>
          </a:xfrm>
        </p:grpSpPr>
        <p:sp>
          <p:nvSpPr>
            <p:cNvPr id="442" name="Google Shape;442;p34"/>
            <p:cNvSpPr/>
            <p:nvPr/>
          </p:nvSpPr>
          <p:spPr>
            <a:xfrm>
              <a:off x="4085050" y="253337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4085050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44067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765675" y="2847625"/>
              <a:ext cx="284350" cy="284350"/>
            </a:xfrm>
            <a:custGeom>
              <a:rect b="b" l="l" r="r" t="t"/>
              <a:pathLst>
                <a:path extrusionOk="0" h="11374" w="11374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6" name="Google Shape;4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525" y="3254850"/>
            <a:ext cx="1328809" cy="12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-Sports Workshop">
  <a:themeElements>
    <a:clrScheme name="Simple Light">
      <a:dk1>
        <a:srgbClr val="0000FE"/>
      </a:dk1>
      <a:lt1>
        <a:srgbClr val="EAEAEA"/>
      </a:lt1>
      <a:dk2>
        <a:srgbClr val="FFFFFF"/>
      </a:dk2>
      <a:lt2>
        <a:srgbClr val="0000FE"/>
      </a:lt2>
      <a:accent1>
        <a:srgbClr val="EAEAEA"/>
      </a:accent1>
      <a:accent2>
        <a:srgbClr val="FFFFFF"/>
      </a:accent2>
      <a:accent3>
        <a:srgbClr val="0000FE"/>
      </a:accent3>
      <a:accent4>
        <a:srgbClr val="EAEAEA"/>
      </a:accent4>
      <a:accent5>
        <a:srgbClr val="FFFFFF"/>
      </a:accent5>
      <a:accent6>
        <a:srgbClr val="0000FE"/>
      </a:accent6>
      <a:hlink>
        <a:srgbClr val="000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